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B24B5-AD7C-483C-8915-600938EBD7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3E201-80CC-488C-81C1-EE69E4632EF1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Утюг                                                                      49 </a:t>
          </a:r>
          <a:endParaRPr lang="ru-RU" sz="3600" b="1" dirty="0"/>
        </a:p>
      </dgm:t>
    </dgm:pt>
    <dgm:pt modelId="{FAFC38F8-36C9-4E8D-9F9B-B7458476CA55}" type="parTrans" cxnId="{269B5653-166B-4757-9487-B319FCA0BB15}">
      <dgm:prSet/>
      <dgm:spPr/>
      <dgm:t>
        <a:bodyPr/>
        <a:lstStyle/>
        <a:p>
          <a:endParaRPr lang="ru-RU"/>
        </a:p>
      </dgm:t>
    </dgm:pt>
    <dgm:pt modelId="{DF6D0371-B418-4F86-9512-63074E30F12A}" type="sibTrans" cxnId="{269B5653-166B-4757-9487-B319FCA0BB15}">
      <dgm:prSet/>
      <dgm:spPr/>
      <dgm:t>
        <a:bodyPr/>
        <a:lstStyle/>
        <a:p>
          <a:endParaRPr lang="ru-RU"/>
        </a:p>
      </dgm:t>
    </dgm:pt>
    <dgm:pt modelId="{B981F8D7-9F21-4D50-8BBE-D78A7E73970C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Телевизор                                                           26   </a:t>
          </a:r>
          <a:endParaRPr lang="ru-RU" sz="3600" b="1" dirty="0"/>
        </a:p>
      </dgm:t>
    </dgm:pt>
    <dgm:pt modelId="{51CC4C15-5227-4800-A674-805E7168D055}" type="parTrans" cxnId="{8B166808-37CF-4437-87AE-E2DF3281EE49}">
      <dgm:prSet/>
      <dgm:spPr/>
      <dgm:t>
        <a:bodyPr/>
        <a:lstStyle/>
        <a:p>
          <a:endParaRPr lang="ru-RU"/>
        </a:p>
      </dgm:t>
    </dgm:pt>
    <dgm:pt modelId="{BA2ED204-6453-411E-9BA3-C70508AD309F}" type="sibTrans" cxnId="{8B166808-37CF-4437-87AE-E2DF3281EE49}">
      <dgm:prSet/>
      <dgm:spPr/>
      <dgm:t>
        <a:bodyPr/>
        <a:lstStyle/>
        <a:p>
          <a:endParaRPr lang="ru-RU"/>
        </a:p>
      </dgm:t>
    </dgm:pt>
    <dgm:pt modelId="{10C72AA6-42F5-4342-AD20-F48A06AF32AC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Микроволновая печь                                      20</a:t>
          </a:r>
          <a:endParaRPr lang="ru-RU" sz="3600" b="1" dirty="0"/>
        </a:p>
      </dgm:t>
    </dgm:pt>
    <dgm:pt modelId="{E9DD7822-A9F0-444D-8C0F-DE056C613E30}" type="parTrans" cxnId="{103BE001-BABF-4E94-88DF-FDFCE8AB1827}">
      <dgm:prSet/>
      <dgm:spPr/>
      <dgm:t>
        <a:bodyPr/>
        <a:lstStyle/>
        <a:p>
          <a:endParaRPr lang="ru-RU"/>
        </a:p>
      </dgm:t>
    </dgm:pt>
    <dgm:pt modelId="{0B88DC54-226F-4B38-92DC-8F47372B3E34}" type="sibTrans" cxnId="{103BE001-BABF-4E94-88DF-FDFCE8AB1827}">
      <dgm:prSet/>
      <dgm:spPr/>
      <dgm:t>
        <a:bodyPr/>
        <a:lstStyle/>
        <a:p>
          <a:endParaRPr lang="ru-RU"/>
        </a:p>
      </dgm:t>
    </dgm:pt>
    <dgm:pt modelId="{52E023F9-704C-41F4-A022-970FEC0F64EA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Электропроводка и электролампы            14 </a:t>
          </a:r>
          <a:endParaRPr lang="ru-RU" sz="3600" b="1" dirty="0"/>
        </a:p>
      </dgm:t>
    </dgm:pt>
    <dgm:pt modelId="{E14F5A93-E101-429C-9958-41DF85E441F8}" type="parTrans" cxnId="{71649C1B-C5D5-4ADF-80D0-B0F56A23D842}">
      <dgm:prSet/>
      <dgm:spPr/>
      <dgm:t>
        <a:bodyPr/>
        <a:lstStyle/>
        <a:p>
          <a:endParaRPr lang="ru-RU"/>
        </a:p>
      </dgm:t>
    </dgm:pt>
    <dgm:pt modelId="{FE0157EA-8E21-4786-892E-666D9FC191CF}" type="sibTrans" cxnId="{71649C1B-C5D5-4ADF-80D0-B0F56A23D842}">
      <dgm:prSet/>
      <dgm:spPr/>
      <dgm:t>
        <a:bodyPr/>
        <a:lstStyle/>
        <a:p>
          <a:endParaRPr lang="ru-RU"/>
        </a:p>
      </dgm:t>
    </dgm:pt>
    <dgm:pt modelId="{C2DB7842-BDB4-4752-9AE5-918B0BDA6DF2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Компьютер                                                         19 </a:t>
          </a:r>
          <a:endParaRPr lang="ru-RU" sz="3600" b="1" dirty="0"/>
        </a:p>
      </dgm:t>
    </dgm:pt>
    <dgm:pt modelId="{FA6AFFBF-0006-4E8C-8848-D9C9ECB69E76}" type="parTrans" cxnId="{525D6CF6-59E2-4450-B1DB-EFE28FBE028F}">
      <dgm:prSet/>
      <dgm:spPr/>
      <dgm:t>
        <a:bodyPr/>
        <a:lstStyle/>
        <a:p>
          <a:endParaRPr lang="ru-RU"/>
        </a:p>
      </dgm:t>
    </dgm:pt>
    <dgm:pt modelId="{4D802D13-53F4-494A-A4CC-7488B399C224}" type="sibTrans" cxnId="{525D6CF6-59E2-4450-B1DB-EFE28FBE028F}">
      <dgm:prSet/>
      <dgm:spPr/>
      <dgm:t>
        <a:bodyPr/>
        <a:lstStyle/>
        <a:p>
          <a:endParaRPr lang="ru-RU"/>
        </a:p>
      </dgm:t>
    </dgm:pt>
    <dgm:pt modelId="{135EE041-745F-4F1E-AE9C-0F366011A1F3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Фен                                                                       16 </a:t>
          </a:r>
          <a:endParaRPr lang="ru-RU" sz="3600" b="1" dirty="0"/>
        </a:p>
      </dgm:t>
    </dgm:pt>
    <dgm:pt modelId="{6E59FBB7-1C88-43ED-85E8-50166132C892}" type="parTrans" cxnId="{2DD56683-9531-4F11-9A12-B5208148FCFA}">
      <dgm:prSet/>
      <dgm:spPr/>
      <dgm:t>
        <a:bodyPr/>
        <a:lstStyle/>
        <a:p>
          <a:endParaRPr lang="ru-RU"/>
        </a:p>
      </dgm:t>
    </dgm:pt>
    <dgm:pt modelId="{1044304F-AD12-46B1-9F50-17F6F1B8A922}" type="sibTrans" cxnId="{2DD56683-9531-4F11-9A12-B5208148FCFA}">
      <dgm:prSet/>
      <dgm:spPr/>
      <dgm:t>
        <a:bodyPr/>
        <a:lstStyle/>
        <a:p>
          <a:endParaRPr lang="ru-RU"/>
        </a:p>
      </dgm:t>
    </dgm:pt>
    <dgm:pt modelId="{314A2B44-2C2B-460D-BBD4-2955A74B78F9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Электрочайник                                                  12 </a:t>
          </a:r>
          <a:endParaRPr lang="ru-RU" sz="3600" b="1" dirty="0"/>
        </a:p>
      </dgm:t>
    </dgm:pt>
    <dgm:pt modelId="{9605B023-71A8-49A2-AC31-4376A558145A}" type="parTrans" cxnId="{046EC91F-A2A4-497D-A403-516819414EF6}">
      <dgm:prSet/>
      <dgm:spPr/>
      <dgm:t>
        <a:bodyPr/>
        <a:lstStyle/>
        <a:p>
          <a:endParaRPr lang="ru-RU"/>
        </a:p>
      </dgm:t>
    </dgm:pt>
    <dgm:pt modelId="{0C1B059F-5370-495C-8756-1737675E9297}" type="sibTrans" cxnId="{046EC91F-A2A4-497D-A403-516819414EF6}">
      <dgm:prSet/>
      <dgm:spPr/>
      <dgm:t>
        <a:bodyPr/>
        <a:lstStyle/>
        <a:p>
          <a:endParaRPr lang="ru-RU"/>
        </a:p>
      </dgm:t>
    </dgm:pt>
    <dgm:pt modelId="{9F500B9B-F019-48FA-BA88-F3F91A115557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Электрическая плита                                       12</a:t>
          </a:r>
          <a:endParaRPr lang="ru-RU" sz="3600" b="1" dirty="0"/>
        </a:p>
      </dgm:t>
    </dgm:pt>
    <dgm:pt modelId="{782D688A-9C38-4847-84AB-FFF9914CBC92}" type="parTrans" cxnId="{2DB48F97-C763-4970-A5DF-DE2ADA342CA1}">
      <dgm:prSet/>
      <dgm:spPr/>
      <dgm:t>
        <a:bodyPr/>
        <a:lstStyle/>
        <a:p>
          <a:endParaRPr lang="ru-RU"/>
        </a:p>
      </dgm:t>
    </dgm:pt>
    <dgm:pt modelId="{87136639-AFD3-4F4C-9C29-0F06310AA58A}" type="sibTrans" cxnId="{2DB48F97-C763-4970-A5DF-DE2ADA342CA1}">
      <dgm:prSet/>
      <dgm:spPr/>
      <dgm:t>
        <a:bodyPr/>
        <a:lstStyle/>
        <a:p>
          <a:endParaRPr lang="ru-RU"/>
        </a:p>
      </dgm:t>
    </dgm:pt>
    <dgm:pt modelId="{DEDA359F-BA15-4479-AE24-4BFBBAC41DD5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Плойка                                                                 10 </a:t>
          </a:r>
          <a:endParaRPr lang="ru-RU" sz="3600" b="1" dirty="0"/>
        </a:p>
      </dgm:t>
    </dgm:pt>
    <dgm:pt modelId="{FB6ADEC1-BA49-4D91-9D64-20652AC41DCD}" type="parTrans" cxnId="{2742E0CD-613D-4783-B191-CF20376F457B}">
      <dgm:prSet/>
      <dgm:spPr/>
      <dgm:t>
        <a:bodyPr/>
        <a:lstStyle/>
        <a:p>
          <a:endParaRPr lang="ru-RU"/>
        </a:p>
      </dgm:t>
    </dgm:pt>
    <dgm:pt modelId="{011F45CB-EC6B-4E0E-8D91-A43B666CA342}" type="sibTrans" cxnId="{2742E0CD-613D-4783-B191-CF20376F457B}">
      <dgm:prSet/>
      <dgm:spPr/>
      <dgm:t>
        <a:bodyPr/>
        <a:lstStyle/>
        <a:p>
          <a:endParaRPr lang="ru-RU"/>
        </a:p>
      </dgm:t>
    </dgm:pt>
    <dgm:pt modelId="{6375755A-4027-4141-8F79-889B2B6D8652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Холодильник                                                      6 </a:t>
          </a:r>
          <a:endParaRPr lang="ru-RU" sz="3600" b="1" dirty="0"/>
        </a:p>
      </dgm:t>
    </dgm:pt>
    <dgm:pt modelId="{A66995E2-5621-4BC1-B86C-511885DC0797}" type="parTrans" cxnId="{3DF639A8-8F16-4360-A4BD-D4F48A2E4246}">
      <dgm:prSet/>
      <dgm:spPr/>
      <dgm:t>
        <a:bodyPr/>
        <a:lstStyle/>
        <a:p>
          <a:endParaRPr lang="ru-RU"/>
        </a:p>
      </dgm:t>
    </dgm:pt>
    <dgm:pt modelId="{63914D7A-E877-4834-B33A-2DEE3BE960F5}" type="sibTrans" cxnId="{3DF639A8-8F16-4360-A4BD-D4F48A2E4246}">
      <dgm:prSet/>
      <dgm:spPr/>
      <dgm:t>
        <a:bodyPr/>
        <a:lstStyle/>
        <a:p>
          <a:endParaRPr lang="ru-RU"/>
        </a:p>
      </dgm:t>
    </dgm:pt>
    <dgm:pt modelId="{831D5ED0-86DA-4E5A-AD54-DBD37162C041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Пылесос                                                               3 </a:t>
          </a:r>
          <a:endParaRPr lang="ru-RU" sz="3600" b="1" dirty="0"/>
        </a:p>
      </dgm:t>
    </dgm:pt>
    <dgm:pt modelId="{C53BEBA1-4966-4E76-8AD7-7B2A939E4109}" type="parTrans" cxnId="{2E3E879F-2554-4E83-AC7C-E2187C5A4A1F}">
      <dgm:prSet/>
      <dgm:spPr/>
      <dgm:t>
        <a:bodyPr/>
        <a:lstStyle/>
        <a:p>
          <a:endParaRPr lang="ru-RU"/>
        </a:p>
      </dgm:t>
    </dgm:pt>
    <dgm:pt modelId="{B7C04691-D5EE-43E1-A359-C3B9B1096F00}" type="sibTrans" cxnId="{2E3E879F-2554-4E83-AC7C-E2187C5A4A1F}">
      <dgm:prSet/>
      <dgm:spPr/>
      <dgm:t>
        <a:bodyPr/>
        <a:lstStyle/>
        <a:p>
          <a:endParaRPr lang="ru-RU"/>
        </a:p>
      </dgm:t>
    </dgm:pt>
    <dgm:pt modelId="{004A4C49-EF26-4D24-9FDD-F05CA17D25D1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Стиральная машина                                         2  </a:t>
          </a:r>
          <a:endParaRPr lang="ru-RU" sz="3600" b="1" dirty="0"/>
        </a:p>
      </dgm:t>
    </dgm:pt>
    <dgm:pt modelId="{2E75D35B-A965-4DB2-9C89-89BC43BAD69F}" type="parTrans" cxnId="{FF99332C-D167-4E3F-BFCA-5244049724A1}">
      <dgm:prSet/>
      <dgm:spPr/>
      <dgm:t>
        <a:bodyPr/>
        <a:lstStyle/>
        <a:p>
          <a:endParaRPr lang="ru-RU"/>
        </a:p>
      </dgm:t>
    </dgm:pt>
    <dgm:pt modelId="{DC28871E-C114-499E-9C0F-ADDD18115899}" type="sibTrans" cxnId="{FF99332C-D167-4E3F-BFCA-5244049724A1}">
      <dgm:prSet/>
      <dgm:spPr/>
      <dgm:t>
        <a:bodyPr/>
        <a:lstStyle/>
        <a:p>
          <a:endParaRPr lang="ru-RU"/>
        </a:p>
      </dgm:t>
    </dgm:pt>
    <dgm:pt modelId="{1865F4CC-F633-49F5-BFA2-C7F40392E2FC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Радиотелефон                                                    2 </a:t>
          </a:r>
          <a:endParaRPr lang="ru-RU" sz="3600" b="1" dirty="0"/>
        </a:p>
      </dgm:t>
    </dgm:pt>
    <dgm:pt modelId="{E062180F-42C4-4789-B7BA-74AA88193A95}" type="parTrans" cxnId="{63E5CFBE-38CF-4535-91BF-017A99F8EF5E}">
      <dgm:prSet/>
      <dgm:spPr/>
      <dgm:t>
        <a:bodyPr/>
        <a:lstStyle/>
        <a:p>
          <a:endParaRPr lang="ru-RU"/>
        </a:p>
      </dgm:t>
    </dgm:pt>
    <dgm:pt modelId="{D1813394-616D-4760-BDAB-7C95516F335E}" type="sibTrans" cxnId="{63E5CFBE-38CF-4535-91BF-017A99F8EF5E}">
      <dgm:prSet/>
      <dgm:spPr/>
      <dgm:t>
        <a:bodyPr/>
        <a:lstStyle/>
        <a:p>
          <a:endParaRPr lang="ru-RU"/>
        </a:p>
      </dgm:t>
    </dgm:pt>
    <dgm:pt modelId="{84235B5B-2ECA-4F34-A243-ED9FB4518E89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Паяльник                                                              2  </a:t>
          </a:r>
          <a:endParaRPr lang="ru-RU" sz="3600" b="1" dirty="0"/>
        </a:p>
      </dgm:t>
    </dgm:pt>
    <dgm:pt modelId="{6C304F96-3214-43C0-88D5-800C763B3496}" type="parTrans" cxnId="{44804F21-51F6-4DB0-A4C6-A41E122A6B13}">
      <dgm:prSet/>
      <dgm:spPr/>
      <dgm:t>
        <a:bodyPr/>
        <a:lstStyle/>
        <a:p>
          <a:endParaRPr lang="ru-RU"/>
        </a:p>
      </dgm:t>
    </dgm:pt>
    <dgm:pt modelId="{31D21513-C692-4603-AAC5-BBAC368A767D}" type="sibTrans" cxnId="{44804F21-51F6-4DB0-A4C6-A41E122A6B13}">
      <dgm:prSet/>
      <dgm:spPr/>
      <dgm:t>
        <a:bodyPr/>
        <a:lstStyle/>
        <a:p>
          <a:endParaRPr lang="ru-RU"/>
        </a:p>
      </dgm:t>
    </dgm:pt>
    <dgm:pt modelId="{D9BE4CDB-3A10-42D0-B5DF-1278C5AE2523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/>
            <a:t>Тостер                                                                    1 </a:t>
          </a:r>
          <a:endParaRPr lang="ru-RU" sz="3600" b="1" dirty="0"/>
        </a:p>
      </dgm:t>
    </dgm:pt>
    <dgm:pt modelId="{277917D3-2639-42A0-8005-A2578B41007B}" type="parTrans" cxnId="{00735155-EBB4-4AD0-8C17-0C608F46794C}">
      <dgm:prSet/>
      <dgm:spPr/>
      <dgm:t>
        <a:bodyPr/>
        <a:lstStyle/>
        <a:p>
          <a:endParaRPr lang="ru-RU"/>
        </a:p>
      </dgm:t>
    </dgm:pt>
    <dgm:pt modelId="{75E57212-2176-4918-8C5D-326A16191464}" type="sibTrans" cxnId="{00735155-EBB4-4AD0-8C17-0C608F46794C}">
      <dgm:prSet/>
      <dgm:spPr/>
      <dgm:t>
        <a:bodyPr/>
        <a:lstStyle/>
        <a:p>
          <a:endParaRPr lang="ru-RU"/>
        </a:p>
      </dgm:t>
    </dgm:pt>
    <dgm:pt modelId="{5CA4B3C1-8DC4-4161-9EEA-413E76F973A7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Нет опасных приборов                                    13</a:t>
          </a:r>
          <a:endParaRPr lang="ru-RU" sz="3600" b="1" dirty="0">
            <a:solidFill>
              <a:schemeClr val="tx1"/>
            </a:solidFill>
          </a:endParaRPr>
        </a:p>
      </dgm:t>
    </dgm:pt>
    <dgm:pt modelId="{0FF40F41-A7BE-4EB8-B1BC-38638FF2B12C}" type="parTrans" cxnId="{B7AC1973-56A9-454C-BD7B-BA67FA03B102}">
      <dgm:prSet/>
      <dgm:spPr/>
      <dgm:t>
        <a:bodyPr/>
        <a:lstStyle/>
        <a:p>
          <a:endParaRPr lang="ru-RU"/>
        </a:p>
      </dgm:t>
    </dgm:pt>
    <dgm:pt modelId="{9AD922A7-67EB-451F-96E0-313EE57B4E08}" type="sibTrans" cxnId="{B7AC1973-56A9-454C-BD7B-BA67FA03B102}">
      <dgm:prSet/>
      <dgm:spPr/>
      <dgm:t>
        <a:bodyPr/>
        <a:lstStyle/>
        <a:p>
          <a:endParaRPr lang="ru-RU"/>
        </a:p>
      </dgm:t>
    </dgm:pt>
    <dgm:pt modelId="{E9531B0A-C0F4-46E3-89A1-E24AA15639C8}" type="pres">
      <dgm:prSet presAssocID="{E97B24B5-AD7C-483C-8915-600938EBD7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A337E8-EC73-45B1-8326-6A40E9555BC8}" type="pres">
      <dgm:prSet presAssocID="{84E3E201-80CC-488C-81C1-EE69E4632EF1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E3409-8101-4A1B-853B-A7FA5E8DFECE}" type="pres">
      <dgm:prSet presAssocID="{DF6D0371-B418-4F86-9512-63074E30F12A}" presName="spacer" presStyleCnt="0"/>
      <dgm:spPr/>
    </dgm:pt>
    <dgm:pt modelId="{94D9D38B-040D-4C03-B2C4-5725264B0FF5}" type="pres">
      <dgm:prSet presAssocID="{B981F8D7-9F21-4D50-8BBE-D78A7E73970C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97D14-C071-4BAF-876B-F05EBA5B95EB}" type="pres">
      <dgm:prSet presAssocID="{BA2ED204-6453-411E-9BA3-C70508AD309F}" presName="spacer" presStyleCnt="0"/>
      <dgm:spPr/>
    </dgm:pt>
    <dgm:pt modelId="{7F3B66AC-B7EF-49FE-B31C-4F3FC290EB51}" type="pres">
      <dgm:prSet presAssocID="{10C72AA6-42F5-4342-AD20-F48A06AF32AC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D6DF8-4442-48BC-B6B4-518257043D7D}" type="pres">
      <dgm:prSet presAssocID="{0B88DC54-226F-4B38-92DC-8F47372B3E34}" presName="spacer" presStyleCnt="0"/>
      <dgm:spPr/>
    </dgm:pt>
    <dgm:pt modelId="{7027BFDB-0D72-46A5-8BBA-510283A98D41}" type="pres">
      <dgm:prSet presAssocID="{C2DB7842-BDB4-4752-9AE5-918B0BDA6DF2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1B3A3-A381-4B19-9308-274F9B755EBE}" type="pres">
      <dgm:prSet presAssocID="{4D802D13-53F4-494A-A4CC-7488B399C224}" presName="spacer" presStyleCnt="0"/>
      <dgm:spPr/>
    </dgm:pt>
    <dgm:pt modelId="{733E06D0-C6A8-4227-B72C-DA48C8CA68D8}" type="pres">
      <dgm:prSet presAssocID="{135EE041-745F-4F1E-AE9C-0F366011A1F3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23336-F5E7-4A13-B457-FE7D4E73F94B}" type="pres">
      <dgm:prSet presAssocID="{1044304F-AD12-46B1-9F50-17F6F1B8A922}" presName="spacer" presStyleCnt="0"/>
      <dgm:spPr/>
    </dgm:pt>
    <dgm:pt modelId="{1999B18A-A7EE-4E12-BF19-82C46B3A2146}" type="pres">
      <dgm:prSet presAssocID="{52E023F9-704C-41F4-A022-970FEC0F64EA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C33C4-1DD3-4D68-BEED-D401A392A625}" type="pres">
      <dgm:prSet presAssocID="{FE0157EA-8E21-4786-892E-666D9FC191CF}" presName="spacer" presStyleCnt="0"/>
      <dgm:spPr/>
    </dgm:pt>
    <dgm:pt modelId="{C74ACC83-2AEF-45F1-80ED-05296FB04F2C}" type="pres">
      <dgm:prSet presAssocID="{314A2B44-2C2B-460D-BBD4-2955A74B78F9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CD1DE-9ED7-4292-A9B7-2A023454AE13}" type="pres">
      <dgm:prSet presAssocID="{0C1B059F-5370-495C-8756-1737675E9297}" presName="spacer" presStyleCnt="0"/>
      <dgm:spPr/>
    </dgm:pt>
    <dgm:pt modelId="{5E7A7D08-5277-44CD-8609-A9803A995C4D}" type="pres">
      <dgm:prSet presAssocID="{9F500B9B-F019-48FA-BA88-F3F91A115557}" presName="parentText" presStyleLbl="node1" presStyleIdx="7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76630-F407-415B-810D-B0046ABE28A8}" type="pres">
      <dgm:prSet presAssocID="{87136639-AFD3-4F4C-9C29-0F06310AA58A}" presName="spacer" presStyleCnt="0"/>
      <dgm:spPr/>
    </dgm:pt>
    <dgm:pt modelId="{3A9B759B-B691-48BD-A484-7120634F305E}" type="pres">
      <dgm:prSet presAssocID="{DEDA359F-BA15-4479-AE24-4BFBBAC41DD5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BBB57-8D71-4C40-B66E-1F33ABDB556E}" type="pres">
      <dgm:prSet presAssocID="{011F45CB-EC6B-4E0E-8D91-A43B666CA342}" presName="spacer" presStyleCnt="0"/>
      <dgm:spPr/>
    </dgm:pt>
    <dgm:pt modelId="{A6782D45-5627-442A-BFA7-85BF1339C723}" type="pres">
      <dgm:prSet presAssocID="{6375755A-4027-4141-8F79-889B2B6D8652}" presName="parentText" presStyleLbl="node1" presStyleIdx="9" presStyleCnt="16" custLinFactNeighborY="-45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2A848-0475-432C-81B5-058CFEAC31A7}" type="pres">
      <dgm:prSet presAssocID="{63914D7A-E877-4834-B33A-2DEE3BE960F5}" presName="spacer" presStyleCnt="0"/>
      <dgm:spPr/>
    </dgm:pt>
    <dgm:pt modelId="{3CF14BC6-4F18-460F-ACB5-E50305F90789}" type="pres">
      <dgm:prSet presAssocID="{831D5ED0-86DA-4E5A-AD54-DBD37162C041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AC1AB-9450-41BF-9AC2-EE722193E43C}" type="pres">
      <dgm:prSet presAssocID="{B7C04691-D5EE-43E1-A359-C3B9B1096F00}" presName="spacer" presStyleCnt="0"/>
      <dgm:spPr/>
    </dgm:pt>
    <dgm:pt modelId="{E5EC2D1D-87D7-45AF-A7F4-A6FA01C60C30}" type="pres">
      <dgm:prSet presAssocID="{004A4C49-EF26-4D24-9FDD-F05CA17D25D1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01080-3406-4ADC-B683-6731D693ECE3}" type="pres">
      <dgm:prSet presAssocID="{DC28871E-C114-499E-9C0F-ADDD18115899}" presName="spacer" presStyleCnt="0"/>
      <dgm:spPr/>
    </dgm:pt>
    <dgm:pt modelId="{59DF630D-2DF1-4F57-AD15-C6F78CBA48D4}" type="pres">
      <dgm:prSet presAssocID="{1865F4CC-F633-49F5-BFA2-C7F40392E2FC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00E1D-319C-4B26-BB40-6FD9BCB0D600}" type="pres">
      <dgm:prSet presAssocID="{D1813394-616D-4760-BDAB-7C95516F335E}" presName="spacer" presStyleCnt="0"/>
      <dgm:spPr/>
    </dgm:pt>
    <dgm:pt modelId="{295E536A-5378-400B-9637-1F5E9A3F8605}" type="pres">
      <dgm:prSet presAssocID="{84235B5B-2ECA-4F34-A243-ED9FB4518E89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D710-343C-4DEF-82E1-21E1B7192EB5}" type="pres">
      <dgm:prSet presAssocID="{31D21513-C692-4603-AAC5-BBAC368A767D}" presName="spacer" presStyleCnt="0"/>
      <dgm:spPr/>
    </dgm:pt>
    <dgm:pt modelId="{CB61DBCD-04AE-4451-929F-10EC121E842C}" type="pres">
      <dgm:prSet presAssocID="{D9BE4CDB-3A10-42D0-B5DF-1278C5AE2523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A5180-B840-4304-81FA-9091464F3310}" type="pres">
      <dgm:prSet presAssocID="{75E57212-2176-4918-8C5D-326A16191464}" presName="spacer" presStyleCnt="0"/>
      <dgm:spPr/>
    </dgm:pt>
    <dgm:pt modelId="{23AD4769-73B6-4A91-A4F8-699EA433C8A3}" type="pres">
      <dgm:prSet presAssocID="{5CA4B3C1-8DC4-4161-9EEA-413E76F973A7}" presName="parentText" presStyleLbl="node1" presStyleIdx="1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166808-37CF-4437-87AE-E2DF3281EE49}" srcId="{E97B24B5-AD7C-483C-8915-600938EBD7D1}" destId="{B981F8D7-9F21-4D50-8BBE-D78A7E73970C}" srcOrd="1" destOrd="0" parTransId="{51CC4C15-5227-4800-A674-805E7168D055}" sibTransId="{BA2ED204-6453-411E-9BA3-C70508AD309F}"/>
    <dgm:cxn modelId="{B7AC1973-56A9-454C-BD7B-BA67FA03B102}" srcId="{E97B24B5-AD7C-483C-8915-600938EBD7D1}" destId="{5CA4B3C1-8DC4-4161-9EEA-413E76F973A7}" srcOrd="15" destOrd="0" parTransId="{0FF40F41-A7BE-4EB8-B1BC-38638FF2B12C}" sibTransId="{9AD922A7-67EB-451F-96E0-313EE57B4E08}"/>
    <dgm:cxn modelId="{6DC368B4-37A2-44A0-B88F-B4ACF1C91B73}" type="presOf" srcId="{135EE041-745F-4F1E-AE9C-0F366011A1F3}" destId="{733E06D0-C6A8-4227-B72C-DA48C8CA68D8}" srcOrd="0" destOrd="0" presId="urn:microsoft.com/office/officeart/2005/8/layout/vList2"/>
    <dgm:cxn modelId="{00735155-EBB4-4AD0-8C17-0C608F46794C}" srcId="{E97B24B5-AD7C-483C-8915-600938EBD7D1}" destId="{D9BE4CDB-3A10-42D0-B5DF-1278C5AE2523}" srcOrd="14" destOrd="0" parTransId="{277917D3-2639-42A0-8005-A2578B41007B}" sibTransId="{75E57212-2176-4918-8C5D-326A16191464}"/>
    <dgm:cxn modelId="{63E5CFBE-38CF-4535-91BF-017A99F8EF5E}" srcId="{E97B24B5-AD7C-483C-8915-600938EBD7D1}" destId="{1865F4CC-F633-49F5-BFA2-C7F40392E2FC}" srcOrd="12" destOrd="0" parTransId="{E062180F-42C4-4789-B7BA-74AA88193A95}" sibTransId="{D1813394-616D-4760-BDAB-7C95516F335E}"/>
    <dgm:cxn modelId="{2742E0CD-613D-4783-B191-CF20376F457B}" srcId="{E97B24B5-AD7C-483C-8915-600938EBD7D1}" destId="{DEDA359F-BA15-4479-AE24-4BFBBAC41DD5}" srcOrd="8" destOrd="0" parTransId="{FB6ADEC1-BA49-4D91-9D64-20652AC41DCD}" sibTransId="{011F45CB-EC6B-4E0E-8D91-A43B666CA342}"/>
    <dgm:cxn modelId="{3DF639A8-8F16-4360-A4BD-D4F48A2E4246}" srcId="{E97B24B5-AD7C-483C-8915-600938EBD7D1}" destId="{6375755A-4027-4141-8F79-889B2B6D8652}" srcOrd="9" destOrd="0" parTransId="{A66995E2-5621-4BC1-B86C-511885DC0797}" sibTransId="{63914D7A-E877-4834-B33A-2DEE3BE960F5}"/>
    <dgm:cxn modelId="{CCD4993F-03C2-45DA-A594-1D9C55F9EBC6}" type="presOf" srcId="{C2DB7842-BDB4-4752-9AE5-918B0BDA6DF2}" destId="{7027BFDB-0D72-46A5-8BBA-510283A98D41}" srcOrd="0" destOrd="0" presId="urn:microsoft.com/office/officeart/2005/8/layout/vList2"/>
    <dgm:cxn modelId="{76EF1EDD-14D9-4386-BACC-05F43B5477BD}" type="presOf" srcId="{E97B24B5-AD7C-483C-8915-600938EBD7D1}" destId="{E9531B0A-C0F4-46E3-89A1-E24AA15639C8}" srcOrd="0" destOrd="0" presId="urn:microsoft.com/office/officeart/2005/8/layout/vList2"/>
    <dgm:cxn modelId="{CA95772E-7E66-4154-8364-F206634B111D}" type="presOf" srcId="{1865F4CC-F633-49F5-BFA2-C7F40392E2FC}" destId="{59DF630D-2DF1-4F57-AD15-C6F78CBA48D4}" srcOrd="0" destOrd="0" presId="urn:microsoft.com/office/officeart/2005/8/layout/vList2"/>
    <dgm:cxn modelId="{44804F21-51F6-4DB0-A4C6-A41E122A6B13}" srcId="{E97B24B5-AD7C-483C-8915-600938EBD7D1}" destId="{84235B5B-2ECA-4F34-A243-ED9FB4518E89}" srcOrd="13" destOrd="0" parTransId="{6C304F96-3214-43C0-88D5-800C763B3496}" sibTransId="{31D21513-C692-4603-AAC5-BBAC368A767D}"/>
    <dgm:cxn modelId="{BD5B1DEB-B55C-4C68-8ABF-65BE12A823D0}" type="presOf" srcId="{B981F8D7-9F21-4D50-8BBE-D78A7E73970C}" destId="{94D9D38B-040D-4C03-B2C4-5725264B0FF5}" srcOrd="0" destOrd="0" presId="urn:microsoft.com/office/officeart/2005/8/layout/vList2"/>
    <dgm:cxn modelId="{269B5653-166B-4757-9487-B319FCA0BB15}" srcId="{E97B24B5-AD7C-483C-8915-600938EBD7D1}" destId="{84E3E201-80CC-488C-81C1-EE69E4632EF1}" srcOrd="0" destOrd="0" parTransId="{FAFC38F8-36C9-4E8D-9F9B-B7458476CA55}" sibTransId="{DF6D0371-B418-4F86-9512-63074E30F12A}"/>
    <dgm:cxn modelId="{7AB18872-81E7-4A58-A5DC-763E56436659}" type="presOf" srcId="{52E023F9-704C-41F4-A022-970FEC0F64EA}" destId="{1999B18A-A7EE-4E12-BF19-82C46B3A2146}" srcOrd="0" destOrd="0" presId="urn:microsoft.com/office/officeart/2005/8/layout/vList2"/>
    <dgm:cxn modelId="{13CA8313-417B-4EA4-8384-191A04F6D23E}" type="presOf" srcId="{D9BE4CDB-3A10-42D0-B5DF-1278C5AE2523}" destId="{CB61DBCD-04AE-4451-929F-10EC121E842C}" srcOrd="0" destOrd="0" presId="urn:microsoft.com/office/officeart/2005/8/layout/vList2"/>
    <dgm:cxn modelId="{65F22E78-95EF-4F40-AB59-5B449D7FF496}" type="presOf" srcId="{84235B5B-2ECA-4F34-A243-ED9FB4518E89}" destId="{295E536A-5378-400B-9637-1F5E9A3F8605}" srcOrd="0" destOrd="0" presId="urn:microsoft.com/office/officeart/2005/8/layout/vList2"/>
    <dgm:cxn modelId="{525D6CF6-59E2-4450-B1DB-EFE28FBE028F}" srcId="{E97B24B5-AD7C-483C-8915-600938EBD7D1}" destId="{C2DB7842-BDB4-4752-9AE5-918B0BDA6DF2}" srcOrd="3" destOrd="0" parTransId="{FA6AFFBF-0006-4E8C-8848-D9C9ECB69E76}" sibTransId="{4D802D13-53F4-494A-A4CC-7488B399C224}"/>
    <dgm:cxn modelId="{E9E32E24-7C42-49A1-A805-68F023E0D811}" type="presOf" srcId="{5CA4B3C1-8DC4-4161-9EEA-413E76F973A7}" destId="{23AD4769-73B6-4A91-A4F8-699EA433C8A3}" srcOrd="0" destOrd="0" presId="urn:microsoft.com/office/officeart/2005/8/layout/vList2"/>
    <dgm:cxn modelId="{2DD56683-9531-4F11-9A12-B5208148FCFA}" srcId="{E97B24B5-AD7C-483C-8915-600938EBD7D1}" destId="{135EE041-745F-4F1E-AE9C-0F366011A1F3}" srcOrd="4" destOrd="0" parTransId="{6E59FBB7-1C88-43ED-85E8-50166132C892}" sibTransId="{1044304F-AD12-46B1-9F50-17F6F1B8A922}"/>
    <dgm:cxn modelId="{6654BAF3-6734-4EFC-989A-4E8DB0C62879}" type="presOf" srcId="{004A4C49-EF26-4D24-9FDD-F05CA17D25D1}" destId="{E5EC2D1D-87D7-45AF-A7F4-A6FA01C60C30}" srcOrd="0" destOrd="0" presId="urn:microsoft.com/office/officeart/2005/8/layout/vList2"/>
    <dgm:cxn modelId="{2E3E879F-2554-4E83-AC7C-E2187C5A4A1F}" srcId="{E97B24B5-AD7C-483C-8915-600938EBD7D1}" destId="{831D5ED0-86DA-4E5A-AD54-DBD37162C041}" srcOrd="10" destOrd="0" parTransId="{C53BEBA1-4966-4E76-8AD7-7B2A939E4109}" sibTransId="{B7C04691-D5EE-43E1-A359-C3B9B1096F00}"/>
    <dgm:cxn modelId="{103BE001-BABF-4E94-88DF-FDFCE8AB1827}" srcId="{E97B24B5-AD7C-483C-8915-600938EBD7D1}" destId="{10C72AA6-42F5-4342-AD20-F48A06AF32AC}" srcOrd="2" destOrd="0" parTransId="{E9DD7822-A9F0-444D-8C0F-DE056C613E30}" sibTransId="{0B88DC54-226F-4B38-92DC-8F47372B3E34}"/>
    <dgm:cxn modelId="{046EC91F-A2A4-497D-A403-516819414EF6}" srcId="{E97B24B5-AD7C-483C-8915-600938EBD7D1}" destId="{314A2B44-2C2B-460D-BBD4-2955A74B78F9}" srcOrd="6" destOrd="0" parTransId="{9605B023-71A8-49A2-AC31-4376A558145A}" sibTransId="{0C1B059F-5370-495C-8756-1737675E9297}"/>
    <dgm:cxn modelId="{2B03E9CD-4A7A-41C7-AA16-C1D07F43F69F}" type="presOf" srcId="{831D5ED0-86DA-4E5A-AD54-DBD37162C041}" destId="{3CF14BC6-4F18-460F-ACB5-E50305F90789}" srcOrd="0" destOrd="0" presId="urn:microsoft.com/office/officeart/2005/8/layout/vList2"/>
    <dgm:cxn modelId="{BADD744B-8409-4BE9-9A00-462128FB9916}" type="presOf" srcId="{84E3E201-80CC-488C-81C1-EE69E4632EF1}" destId="{4DA337E8-EC73-45B1-8326-6A40E9555BC8}" srcOrd="0" destOrd="0" presId="urn:microsoft.com/office/officeart/2005/8/layout/vList2"/>
    <dgm:cxn modelId="{EBFD74BF-6E9C-4B67-904A-4788CB968CDE}" type="presOf" srcId="{DEDA359F-BA15-4479-AE24-4BFBBAC41DD5}" destId="{3A9B759B-B691-48BD-A484-7120634F305E}" srcOrd="0" destOrd="0" presId="urn:microsoft.com/office/officeart/2005/8/layout/vList2"/>
    <dgm:cxn modelId="{FF99332C-D167-4E3F-BFCA-5244049724A1}" srcId="{E97B24B5-AD7C-483C-8915-600938EBD7D1}" destId="{004A4C49-EF26-4D24-9FDD-F05CA17D25D1}" srcOrd="11" destOrd="0" parTransId="{2E75D35B-A965-4DB2-9C89-89BC43BAD69F}" sibTransId="{DC28871E-C114-499E-9C0F-ADDD18115899}"/>
    <dgm:cxn modelId="{71649C1B-C5D5-4ADF-80D0-B0F56A23D842}" srcId="{E97B24B5-AD7C-483C-8915-600938EBD7D1}" destId="{52E023F9-704C-41F4-A022-970FEC0F64EA}" srcOrd="5" destOrd="0" parTransId="{E14F5A93-E101-429C-9958-41DF85E441F8}" sibTransId="{FE0157EA-8E21-4786-892E-666D9FC191CF}"/>
    <dgm:cxn modelId="{2DB48F97-C763-4970-A5DF-DE2ADA342CA1}" srcId="{E97B24B5-AD7C-483C-8915-600938EBD7D1}" destId="{9F500B9B-F019-48FA-BA88-F3F91A115557}" srcOrd="7" destOrd="0" parTransId="{782D688A-9C38-4847-84AB-FFF9914CBC92}" sibTransId="{87136639-AFD3-4F4C-9C29-0F06310AA58A}"/>
    <dgm:cxn modelId="{57E4E9BB-5264-410F-BFBC-A013D71C52CB}" type="presOf" srcId="{10C72AA6-42F5-4342-AD20-F48A06AF32AC}" destId="{7F3B66AC-B7EF-49FE-B31C-4F3FC290EB51}" srcOrd="0" destOrd="0" presId="urn:microsoft.com/office/officeart/2005/8/layout/vList2"/>
    <dgm:cxn modelId="{54A6EE4C-70BA-42C0-AEAB-56A77B7CA15E}" type="presOf" srcId="{314A2B44-2C2B-460D-BBD4-2955A74B78F9}" destId="{C74ACC83-2AEF-45F1-80ED-05296FB04F2C}" srcOrd="0" destOrd="0" presId="urn:microsoft.com/office/officeart/2005/8/layout/vList2"/>
    <dgm:cxn modelId="{50BB15CA-E161-4875-9FBD-0951E4B5B658}" type="presOf" srcId="{6375755A-4027-4141-8F79-889B2B6D8652}" destId="{A6782D45-5627-442A-BFA7-85BF1339C723}" srcOrd="0" destOrd="0" presId="urn:microsoft.com/office/officeart/2005/8/layout/vList2"/>
    <dgm:cxn modelId="{6C928324-8476-4141-8563-680A260FAE28}" type="presOf" srcId="{9F500B9B-F019-48FA-BA88-F3F91A115557}" destId="{5E7A7D08-5277-44CD-8609-A9803A995C4D}" srcOrd="0" destOrd="0" presId="urn:microsoft.com/office/officeart/2005/8/layout/vList2"/>
    <dgm:cxn modelId="{A5B41ED5-2677-4137-B892-1480E6A20DBF}" type="presParOf" srcId="{E9531B0A-C0F4-46E3-89A1-E24AA15639C8}" destId="{4DA337E8-EC73-45B1-8326-6A40E9555BC8}" srcOrd="0" destOrd="0" presId="urn:microsoft.com/office/officeart/2005/8/layout/vList2"/>
    <dgm:cxn modelId="{7B7DEC9D-2F07-4487-BBD0-CD544E6CC5B2}" type="presParOf" srcId="{E9531B0A-C0F4-46E3-89A1-E24AA15639C8}" destId="{E42E3409-8101-4A1B-853B-A7FA5E8DFECE}" srcOrd="1" destOrd="0" presId="urn:microsoft.com/office/officeart/2005/8/layout/vList2"/>
    <dgm:cxn modelId="{4035DA9E-C920-4076-87E6-5AC498698DAA}" type="presParOf" srcId="{E9531B0A-C0F4-46E3-89A1-E24AA15639C8}" destId="{94D9D38B-040D-4C03-B2C4-5725264B0FF5}" srcOrd="2" destOrd="0" presId="urn:microsoft.com/office/officeart/2005/8/layout/vList2"/>
    <dgm:cxn modelId="{F0A5D84A-3FDD-47BC-B47B-BF9CBCD0BB7B}" type="presParOf" srcId="{E9531B0A-C0F4-46E3-89A1-E24AA15639C8}" destId="{19697D14-C071-4BAF-876B-F05EBA5B95EB}" srcOrd="3" destOrd="0" presId="urn:microsoft.com/office/officeart/2005/8/layout/vList2"/>
    <dgm:cxn modelId="{D3C00BC0-D035-4C05-9F56-3224BB91549E}" type="presParOf" srcId="{E9531B0A-C0F4-46E3-89A1-E24AA15639C8}" destId="{7F3B66AC-B7EF-49FE-B31C-4F3FC290EB51}" srcOrd="4" destOrd="0" presId="urn:microsoft.com/office/officeart/2005/8/layout/vList2"/>
    <dgm:cxn modelId="{05C69E1B-BF36-4201-9EF5-2915009A4D4D}" type="presParOf" srcId="{E9531B0A-C0F4-46E3-89A1-E24AA15639C8}" destId="{3D6D6DF8-4442-48BC-B6B4-518257043D7D}" srcOrd="5" destOrd="0" presId="urn:microsoft.com/office/officeart/2005/8/layout/vList2"/>
    <dgm:cxn modelId="{6B5EBDF5-8418-4C34-8C13-E79B892A5340}" type="presParOf" srcId="{E9531B0A-C0F4-46E3-89A1-E24AA15639C8}" destId="{7027BFDB-0D72-46A5-8BBA-510283A98D41}" srcOrd="6" destOrd="0" presId="urn:microsoft.com/office/officeart/2005/8/layout/vList2"/>
    <dgm:cxn modelId="{77A4693D-7614-4CC6-8122-E2DEF97851C1}" type="presParOf" srcId="{E9531B0A-C0F4-46E3-89A1-E24AA15639C8}" destId="{94B1B3A3-A381-4B19-9308-274F9B755EBE}" srcOrd="7" destOrd="0" presId="urn:microsoft.com/office/officeart/2005/8/layout/vList2"/>
    <dgm:cxn modelId="{AE5AB1F3-8D15-4DDE-BDAF-70DF099F6A74}" type="presParOf" srcId="{E9531B0A-C0F4-46E3-89A1-E24AA15639C8}" destId="{733E06D0-C6A8-4227-B72C-DA48C8CA68D8}" srcOrd="8" destOrd="0" presId="urn:microsoft.com/office/officeart/2005/8/layout/vList2"/>
    <dgm:cxn modelId="{23AFAF56-C2B7-423A-B91B-36C1BA181F94}" type="presParOf" srcId="{E9531B0A-C0F4-46E3-89A1-E24AA15639C8}" destId="{23E23336-F5E7-4A13-B457-FE7D4E73F94B}" srcOrd="9" destOrd="0" presId="urn:microsoft.com/office/officeart/2005/8/layout/vList2"/>
    <dgm:cxn modelId="{DB56A873-E531-4C10-86BA-512FC71A9AE0}" type="presParOf" srcId="{E9531B0A-C0F4-46E3-89A1-E24AA15639C8}" destId="{1999B18A-A7EE-4E12-BF19-82C46B3A2146}" srcOrd="10" destOrd="0" presId="urn:microsoft.com/office/officeart/2005/8/layout/vList2"/>
    <dgm:cxn modelId="{1F819617-E2AF-456F-AB5E-256BF3E3F62C}" type="presParOf" srcId="{E9531B0A-C0F4-46E3-89A1-E24AA15639C8}" destId="{3F3C33C4-1DD3-4D68-BEED-D401A392A625}" srcOrd="11" destOrd="0" presId="urn:microsoft.com/office/officeart/2005/8/layout/vList2"/>
    <dgm:cxn modelId="{E6BE960F-FB8E-46CC-A915-4B8561949EB2}" type="presParOf" srcId="{E9531B0A-C0F4-46E3-89A1-E24AA15639C8}" destId="{C74ACC83-2AEF-45F1-80ED-05296FB04F2C}" srcOrd="12" destOrd="0" presId="urn:microsoft.com/office/officeart/2005/8/layout/vList2"/>
    <dgm:cxn modelId="{B9911BD7-322A-4E43-83D7-A5C9BA48A307}" type="presParOf" srcId="{E9531B0A-C0F4-46E3-89A1-E24AA15639C8}" destId="{EF6CD1DE-9ED7-4292-A9B7-2A023454AE13}" srcOrd="13" destOrd="0" presId="urn:microsoft.com/office/officeart/2005/8/layout/vList2"/>
    <dgm:cxn modelId="{C3ECB422-FB17-4F0C-B9A1-BB54B5558628}" type="presParOf" srcId="{E9531B0A-C0F4-46E3-89A1-E24AA15639C8}" destId="{5E7A7D08-5277-44CD-8609-A9803A995C4D}" srcOrd="14" destOrd="0" presId="urn:microsoft.com/office/officeart/2005/8/layout/vList2"/>
    <dgm:cxn modelId="{6D1E4918-9DB1-45DA-9B4E-025FCC19BC8B}" type="presParOf" srcId="{E9531B0A-C0F4-46E3-89A1-E24AA15639C8}" destId="{A2676630-F407-415B-810D-B0046ABE28A8}" srcOrd="15" destOrd="0" presId="urn:microsoft.com/office/officeart/2005/8/layout/vList2"/>
    <dgm:cxn modelId="{9D9815E0-F908-406E-8D07-0792AEDC0248}" type="presParOf" srcId="{E9531B0A-C0F4-46E3-89A1-E24AA15639C8}" destId="{3A9B759B-B691-48BD-A484-7120634F305E}" srcOrd="16" destOrd="0" presId="urn:microsoft.com/office/officeart/2005/8/layout/vList2"/>
    <dgm:cxn modelId="{1B04F813-0CE1-432D-AFFC-11EDB54F43AC}" type="presParOf" srcId="{E9531B0A-C0F4-46E3-89A1-E24AA15639C8}" destId="{259BBB57-8D71-4C40-B66E-1F33ABDB556E}" srcOrd="17" destOrd="0" presId="urn:microsoft.com/office/officeart/2005/8/layout/vList2"/>
    <dgm:cxn modelId="{5D047355-D15F-426C-A9AB-3ADC9B4BEE82}" type="presParOf" srcId="{E9531B0A-C0F4-46E3-89A1-E24AA15639C8}" destId="{A6782D45-5627-442A-BFA7-85BF1339C723}" srcOrd="18" destOrd="0" presId="urn:microsoft.com/office/officeart/2005/8/layout/vList2"/>
    <dgm:cxn modelId="{F7CCD546-4588-4A50-B59B-62CEA75A0E3F}" type="presParOf" srcId="{E9531B0A-C0F4-46E3-89A1-E24AA15639C8}" destId="{E502A848-0475-432C-81B5-058CFEAC31A7}" srcOrd="19" destOrd="0" presId="urn:microsoft.com/office/officeart/2005/8/layout/vList2"/>
    <dgm:cxn modelId="{0EC95D98-E50E-4E31-B3E7-13FAC84C2091}" type="presParOf" srcId="{E9531B0A-C0F4-46E3-89A1-E24AA15639C8}" destId="{3CF14BC6-4F18-460F-ACB5-E50305F90789}" srcOrd="20" destOrd="0" presId="urn:microsoft.com/office/officeart/2005/8/layout/vList2"/>
    <dgm:cxn modelId="{342EB60F-E6EC-4CDD-AB21-72787D279C8C}" type="presParOf" srcId="{E9531B0A-C0F4-46E3-89A1-E24AA15639C8}" destId="{A08AC1AB-9450-41BF-9AC2-EE722193E43C}" srcOrd="21" destOrd="0" presId="urn:microsoft.com/office/officeart/2005/8/layout/vList2"/>
    <dgm:cxn modelId="{17E68FF5-31A4-4991-A683-C13CDAFDD79E}" type="presParOf" srcId="{E9531B0A-C0F4-46E3-89A1-E24AA15639C8}" destId="{E5EC2D1D-87D7-45AF-A7F4-A6FA01C60C30}" srcOrd="22" destOrd="0" presId="urn:microsoft.com/office/officeart/2005/8/layout/vList2"/>
    <dgm:cxn modelId="{916FA301-67EA-4B8D-9ED6-65DD5300A93F}" type="presParOf" srcId="{E9531B0A-C0F4-46E3-89A1-E24AA15639C8}" destId="{9E301080-3406-4ADC-B683-6731D693ECE3}" srcOrd="23" destOrd="0" presId="urn:microsoft.com/office/officeart/2005/8/layout/vList2"/>
    <dgm:cxn modelId="{1B676F35-3FA6-4836-B299-DD4F9913C0BD}" type="presParOf" srcId="{E9531B0A-C0F4-46E3-89A1-E24AA15639C8}" destId="{59DF630D-2DF1-4F57-AD15-C6F78CBA48D4}" srcOrd="24" destOrd="0" presId="urn:microsoft.com/office/officeart/2005/8/layout/vList2"/>
    <dgm:cxn modelId="{5FE0CA45-40D9-4398-85CB-C0E0402D543F}" type="presParOf" srcId="{E9531B0A-C0F4-46E3-89A1-E24AA15639C8}" destId="{98C00E1D-319C-4B26-BB40-6FD9BCB0D600}" srcOrd="25" destOrd="0" presId="urn:microsoft.com/office/officeart/2005/8/layout/vList2"/>
    <dgm:cxn modelId="{D9C653A9-9BD3-4C64-9B4A-86B575B2EB8A}" type="presParOf" srcId="{E9531B0A-C0F4-46E3-89A1-E24AA15639C8}" destId="{295E536A-5378-400B-9637-1F5E9A3F8605}" srcOrd="26" destOrd="0" presId="urn:microsoft.com/office/officeart/2005/8/layout/vList2"/>
    <dgm:cxn modelId="{BFAC181C-BF5D-481F-95BB-CF7FE19BDB04}" type="presParOf" srcId="{E9531B0A-C0F4-46E3-89A1-E24AA15639C8}" destId="{B428D710-343C-4DEF-82E1-21E1B7192EB5}" srcOrd="27" destOrd="0" presId="urn:microsoft.com/office/officeart/2005/8/layout/vList2"/>
    <dgm:cxn modelId="{6B5CAA22-9AB4-432A-BE6A-728F12D9F378}" type="presParOf" srcId="{E9531B0A-C0F4-46E3-89A1-E24AA15639C8}" destId="{CB61DBCD-04AE-4451-929F-10EC121E842C}" srcOrd="28" destOrd="0" presId="urn:microsoft.com/office/officeart/2005/8/layout/vList2"/>
    <dgm:cxn modelId="{0FD20160-C68E-4AE7-9124-C32061248695}" type="presParOf" srcId="{E9531B0A-C0F4-46E3-89A1-E24AA15639C8}" destId="{860A5180-B840-4304-81FA-9091464F3310}" srcOrd="29" destOrd="0" presId="urn:microsoft.com/office/officeart/2005/8/layout/vList2"/>
    <dgm:cxn modelId="{A54EE8BE-3198-4AD3-99DD-956CF15581E5}" type="presParOf" srcId="{E9531B0A-C0F4-46E3-89A1-E24AA15639C8}" destId="{23AD4769-73B6-4A91-A4F8-699EA433C8A3}" srcOrd="3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9A51B-F73E-4CDF-9A4A-5FBBA4672D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10364-1618-4304-8B25-E841B72A4A03}">
      <dgm:prSet phldrT="[Текст]"/>
      <dgm:spPr/>
      <dgm:t>
        <a:bodyPr/>
        <a:lstStyle/>
        <a:p>
          <a:r>
            <a:rPr lang="ru-RU" b="1" dirty="0" smtClean="0"/>
            <a:t>Пожарная опасность                                                   35</a:t>
          </a:r>
        </a:p>
      </dgm:t>
    </dgm:pt>
    <dgm:pt modelId="{084E5B57-67A6-4190-8334-3D0E785F62B1}" type="parTrans" cxnId="{C0F91A0A-3082-4212-9AF5-93CCFB8A7521}">
      <dgm:prSet/>
      <dgm:spPr/>
      <dgm:t>
        <a:bodyPr/>
        <a:lstStyle/>
        <a:p>
          <a:endParaRPr lang="ru-RU"/>
        </a:p>
      </dgm:t>
    </dgm:pt>
    <dgm:pt modelId="{241F7F1F-1C8B-41D5-8F3D-9A2DF82C0DB6}" type="sibTrans" cxnId="{C0F91A0A-3082-4212-9AF5-93CCFB8A7521}">
      <dgm:prSet/>
      <dgm:spPr/>
      <dgm:t>
        <a:bodyPr/>
        <a:lstStyle/>
        <a:p>
          <a:endParaRPr lang="ru-RU"/>
        </a:p>
      </dgm:t>
    </dgm:pt>
    <dgm:pt modelId="{760B1FCD-91B6-4CC5-83B5-635E0862A69E}">
      <dgm:prSet phldrT="[Текст]"/>
      <dgm:spPr/>
      <dgm:t>
        <a:bodyPr/>
        <a:lstStyle/>
        <a:p>
          <a:r>
            <a:rPr lang="ru-RU" b="1" dirty="0" smtClean="0"/>
            <a:t>Поражение электрическим током                          20</a:t>
          </a:r>
        </a:p>
      </dgm:t>
    </dgm:pt>
    <dgm:pt modelId="{6C7B3B62-08AA-4EAB-8E7D-99681A8F4588}" type="parTrans" cxnId="{C3B2093B-43CE-4480-B734-871D201E494D}">
      <dgm:prSet/>
      <dgm:spPr/>
      <dgm:t>
        <a:bodyPr/>
        <a:lstStyle/>
        <a:p>
          <a:endParaRPr lang="ru-RU"/>
        </a:p>
      </dgm:t>
    </dgm:pt>
    <dgm:pt modelId="{978EABB8-46BA-401C-8209-DF96D23DD982}" type="sibTrans" cxnId="{C3B2093B-43CE-4480-B734-871D201E494D}">
      <dgm:prSet/>
      <dgm:spPr/>
      <dgm:t>
        <a:bodyPr/>
        <a:lstStyle/>
        <a:p>
          <a:endParaRPr lang="ru-RU"/>
        </a:p>
      </dgm:t>
    </dgm:pt>
    <dgm:pt modelId="{4FC7CB31-D509-48EE-8B55-DF1420350F94}">
      <dgm:prSet phldrT="[Текст]"/>
      <dgm:spPr/>
      <dgm:t>
        <a:bodyPr/>
        <a:lstStyle/>
        <a:p>
          <a:r>
            <a:rPr lang="ru-RU" b="1" dirty="0" smtClean="0"/>
            <a:t>Ожоги                                                                             </a:t>
          </a:r>
          <a:r>
            <a:rPr lang="ru-RU" b="1" dirty="0" smtClean="0"/>
            <a:t>  15</a:t>
          </a:r>
          <a:endParaRPr lang="ru-RU" b="1" dirty="0" smtClean="0"/>
        </a:p>
      </dgm:t>
    </dgm:pt>
    <dgm:pt modelId="{8279E98B-3706-46BD-97B1-BD6783D5265F}" type="parTrans" cxnId="{B1A57C54-8E2A-48C9-AE64-0E44425612A9}">
      <dgm:prSet/>
      <dgm:spPr/>
      <dgm:t>
        <a:bodyPr/>
        <a:lstStyle/>
        <a:p>
          <a:endParaRPr lang="ru-RU"/>
        </a:p>
      </dgm:t>
    </dgm:pt>
    <dgm:pt modelId="{DD35D4BD-5056-4FA0-9759-1D77A114CEF4}" type="sibTrans" cxnId="{B1A57C54-8E2A-48C9-AE64-0E44425612A9}">
      <dgm:prSet/>
      <dgm:spPr/>
      <dgm:t>
        <a:bodyPr/>
        <a:lstStyle/>
        <a:p>
          <a:endParaRPr lang="ru-RU"/>
        </a:p>
      </dgm:t>
    </dgm:pt>
    <dgm:pt modelId="{89840E58-645C-41E4-ADEF-9479A179CFEA}">
      <dgm:prSet phldrT="[Текст]"/>
      <dgm:spPr/>
      <dgm:t>
        <a:bodyPr/>
        <a:lstStyle/>
        <a:p>
          <a:r>
            <a:rPr lang="ru-RU" b="1" dirty="0" smtClean="0"/>
            <a:t>Замыкание электропроводки                                  13</a:t>
          </a:r>
        </a:p>
      </dgm:t>
    </dgm:pt>
    <dgm:pt modelId="{322CB249-20B8-4199-BA69-91480C9B217A}" type="parTrans" cxnId="{3BA2C991-1ED3-4149-A9EA-5F9CECBAA0FD}">
      <dgm:prSet/>
      <dgm:spPr/>
      <dgm:t>
        <a:bodyPr/>
        <a:lstStyle/>
        <a:p>
          <a:endParaRPr lang="ru-RU"/>
        </a:p>
      </dgm:t>
    </dgm:pt>
    <dgm:pt modelId="{29E4D8A2-AE15-4744-98CF-A84C3F7D8531}" type="sibTrans" cxnId="{3BA2C991-1ED3-4149-A9EA-5F9CECBAA0FD}">
      <dgm:prSet/>
      <dgm:spPr/>
      <dgm:t>
        <a:bodyPr/>
        <a:lstStyle/>
        <a:p>
          <a:endParaRPr lang="ru-RU"/>
        </a:p>
      </dgm:t>
    </dgm:pt>
    <dgm:pt modelId="{33CABA10-47F2-4635-BCB2-7049CAA1FFF5}">
      <dgm:prSet phldrT="[Текст]"/>
      <dgm:spPr/>
      <dgm:t>
        <a:bodyPr/>
        <a:lstStyle/>
        <a:p>
          <a:r>
            <a:rPr lang="ru-RU" b="1" dirty="0" smtClean="0"/>
            <a:t>Опасные                                                                        </a:t>
          </a:r>
          <a:r>
            <a:rPr lang="ru-RU" b="1" dirty="0" smtClean="0"/>
            <a:t>  11</a:t>
          </a:r>
          <a:endParaRPr lang="ru-RU" b="1" dirty="0" smtClean="0"/>
        </a:p>
      </dgm:t>
    </dgm:pt>
    <dgm:pt modelId="{2CF47919-39B2-4C57-B73F-5C3E2C07DD32}" type="parTrans" cxnId="{2DC7CE66-6596-4543-8060-C9E879C0C75A}">
      <dgm:prSet/>
      <dgm:spPr/>
      <dgm:t>
        <a:bodyPr/>
        <a:lstStyle/>
        <a:p>
          <a:endParaRPr lang="ru-RU"/>
        </a:p>
      </dgm:t>
    </dgm:pt>
    <dgm:pt modelId="{AE2CCADF-62B3-4E55-9CC1-B112230FAE03}" type="sibTrans" cxnId="{2DC7CE66-6596-4543-8060-C9E879C0C75A}">
      <dgm:prSet/>
      <dgm:spPr/>
      <dgm:t>
        <a:bodyPr/>
        <a:lstStyle/>
        <a:p>
          <a:endParaRPr lang="ru-RU"/>
        </a:p>
      </dgm:t>
    </dgm:pt>
    <dgm:pt modelId="{F7437513-21C1-4BA7-B33F-8E743266DCA1}">
      <dgm:prSet phldrT="[Текст]"/>
      <dgm:spPr/>
      <dgm:t>
        <a:bodyPr/>
        <a:lstStyle/>
        <a:p>
          <a:r>
            <a:rPr lang="ru-RU" b="1" dirty="0" smtClean="0"/>
            <a:t>Излучение                                                                      </a:t>
          </a:r>
          <a:r>
            <a:rPr lang="ru-RU" b="1" dirty="0" smtClean="0"/>
            <a:t> 2</a:t>
          </a:r>
          <a:endParaRPr lang="ru-RU" b="1" dirty="0" smtClean="0"/>
        </a:p>
      </dgm:t>
    </dgm:pt>
    <dgm:pt modelId="{8688A26E-F600-4C3D-8BA7-476147219FF9}" type="parTrans" cxnId="{C8FE1DFF-20ED-495F-BAB0-FEAB4CA17647}">
      <dgm:prSet/>
      <dgm:spPr/>
      <dgm:t>
        <a:bodyPr/>
        <a:lstStyle/>
        <a:p>
          <a:endParaRPr lang="ru-RU"/>
        </a:p>
      </dgm:t>
    </dgm:pt>
    <dgm:pt modelId="{63DCA871-F099-4CC8-9D5A-49DBF2C523A8}" type="sibTrans" cxnId="{C8FE1DFF-20ED-495F-BAB0-FEAB4CA17647}">
      <dgm:prSet/>
      <dgm:spPr/>
      <dgm:t>
        <a:bodyPr/>
        <a:lstStyle/>
        <a:p>
          <a:endParaRPr lang="ru-RU"/>
        </a:p>
      </dgm:t>
    </dgm:pt>
    <dgm:pt modelId="{20B0853F-68A1-44D4-BDB4-E9BD18820E4F}">
      <dgm:prSet phldrT="[Текст]"/>
      <dgm:spPr/>
      <dgm:t>
        <a:bodyPr/>
        <a:lstStyle/>
        <a:p>
          <a:r>
            <a:rPr lang="ru-RU" b="1" dirty="0" smtClean="0"/>
            <a:t>Не знаю                                                                         </a:t>
          </a:r>
          <a:r>
            <a:rPr lang="ru-RU" b="1" dirty="0" smtClean="0"/>
            <a:t>  </a:t>
          </a:r>
          <a:r>
            <a:rPr lang="ru-RU" b="1" dirty="0" smtClean="0"/>
            <a:t>1</a:t>
          </a:r>
        </a:p>
      </dgm:t>
    </dgm:pt>
    <dgm:pt modelId="{7D9FA0A7-334B-4681-9B26-256A95D39BC1}" type="parTrans" cxnId="{6812064C-4DFC-48D6-817E-AA118720FE5A}">
      <dgm:prSet/>
      <dgm:spPr/>
      <dgm:t>
        <a:bodyPr/>
        <a:lstStyle/>
        <a:p>
          <a:endParaRPr lang="ru-RU"/>
        </a:p>
      </dgm:t>
    </dgm:pt>
    <dgm:pt modelId="{3183C3CF-65CC-4D9B-8698-1DE505646C6D}" type="sibTrans" cxnId="{6812064C-4DFC-48D6-817E-AA118720FE5A}">
      <dgm:prSet/>
      <dgm:spPr/>
      <dgm:t>
        <a:bodyPr/>
        <a:lstStyle/>
        <a:p>
          <a:endParaRPr lang="ru-RU"/>
        </a:p>
      </dgm:t>
    </dgm:pt>
    <dgm:pt modelId="{D1DA33F1-9E02-49CA-A021-0406E480EF3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Опасности НЕТ                                                              15</a:t>
          </a:r>
        </a:p>
      </dgm:t>
    </dgm:pt>
    <dgm:pt modelId="{0B2C7E77-0FFC-48D7-84BE-C32EEA86B526}" type="parTrans" cxnId="{CCC2B08E-1A59-4D11-98B1-FA3F9AC44360}">
      <dgm:prSet/>
      <dgm:spPr/>
      <dgm:t>
        <a:bodyPr/>
        <a:lstStyle/>
        <a:p>
          <a:endParaRPr lang="ru-RU"/>
        </a:p>
      </dgm:t>
    </dgm:pt>
    <dgm:pt modelId="{092FFE0A-A780-472B-9C53-92C3F309644F}" type="sibTrans" cxnId="{CCC2B08E-1A59-4D11-98B1-FA3F9AC44360}">
      <dgm:prSet/>
      <dgm:spPr/>
      <dgm:t>
        <a:bodyPr/>
        <a:lstStyle/>
        <a:p>
          <a:endParaRPr lang="ru-RU"/>
        </a:p>
      </dgm:t>
    </dgm:pt>
    <dgm:pt modelId="{66EB2DAE-AD4A-4D5D-B35E-8F93D3A14B9C}" type="pres">
      <dgm:prSet presAssocID="{9FD9A51B-F73E-4CDF-9A4A-5FBBA4672D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E5A5A-B1BA-4167-8AC7-57893567104B}" type="pres">
      <dgm:prSet presAssocID="{6F910364-1618-4304-8B25-E841B72A4A0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22C0A-16F1-4EC3-B027-6032292A255F}" type="pres">
      <dgm:prSet presAssocID="{241F7F1F-1C8B-41D5-8F3D-9A2DF82C0DB6}" presName="spacer" presStyleCnt="0"/>
      <dgm:spPr/>
    </dgm:pt>
    <dgm:pt modelId="{7B65EF25-DD97-43B0-9CF6-D22F3D4B2748}" type="pres">
      <dgm:prSet presAssocID="{760B1FCD-91B6-4CC5-83B5-635E0862A69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8BC7E-7ECF-4CB1-826D-5BE73AE0C2CC}" type="pres">
      <dgm:prSet presAssocID="{978EABB8-46BA-401C-8209-DF96D23DD982}" presName="spacer" presStyleCnt="0"/>
      <dgm:spPr/>
    </dgm:pt>
    <dgm:pt modelId="{093D463D-7113-4369-A92A-145EF29A8570}" type="pres">
      <dgm:prSet presAssocID="{4FC7CB31-D509-48EE-8B55-DF1420350F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C8023-D6F9-4A88-BB91-C1950B2FB061}" type="pres">
      <dgm:prSet presAssocID="{DD35D4BD-5056-4FA0-9759-1D77A114CEF4}" presName="spacer" presStyleCnt="0"/>
      <dgm:spPr/>
    </dgm:pt>
    <dgm:pt modelId="{B8E59FA4-D3C1-4344-9F06-D0911C34E3FF}" type="pres">
      <dgm:prSet presAssocID="{89840E58-645C-41E4-ADEF-9479A179CFE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A6915-9AF8-4C9C-ACFB-756F66C95631}" type="pres">
      <dgm:prSet presAssocID="{29E4D8A2-AE15-4744-98CF-A84C3F7D8531}" presName="spacer" presStyleCnt="0"/>
      <dgm:spPr/>
    </dgm:pt>
    <dgm:pt modelId="{CFA6A115-23B3-466C-A419-5A220ECB749B}" type="pres">
      <dgm:prSet presAssocID="{33CABA10-47F2-4635-BCB2-7049CAA1FFF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49F8E-02D9-416A-89BD-05A9778A47C3}" type="pres">
      <dgm:prSet presAssocID="{AE2CCADF-62B3-4E55-9CC1-B112230FAE03}" presName="spacer" presStyleCnt="0"/>
      <dgm:spPr/>
    </dgm:pt>
    <dgm:pt modelId="{3D5D144D-EB9D-466C-BBDF-A5D59F0641F2}" type="pres">
      <dgm:prSet presAssocID="{F7437513-21C1-4BA7-B33F-8E743266DCA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356F5-3D87-4D55-AC9A-486593A0D209}" type="pres">
      <dgm:prSet presAssocID="{63DCA871-F099-4CC8-9D5A-49DBF2C523A8}" presName="spacer" presStyleCnt="0"/>
      <dgm:spPr/>
    </dgm:pt>
    <dgm:pt modelId="{19887A3C-5E51-4B59-8769-BA6E9243BC0E}" type="pres">
      <dgm:prSet presAssocID="{20B0853F-68A1-44D4-BDB4-E9BD18820E4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870CD-13EC-4E06-890A-F55E8E329D77}" type="pres">
      <dgm:prSet presAssocID="{3183C3CF-65CC-4D9B-8698-1DE505646C6D}" presName="spacer" presStyleCnt="0"/>
      <dgm:spPr/>
    </dgm:pt>
    <dgm:pt modelId="{82217B38-F048-429C-AE6D-73748B02CCA0}" type="pres">
      <dgm:prSet presAssocID="{D1DA33F1-9E02-49CA-A021-0406E480EF3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C60F3C-F50B-4237-9DDD-89CEFC51B1D8}" type="presOf" srcId="{33CABA10-47F2-4635-BCB2-7049CAA1FFF5}" destId="{CFA6A115-23B3-466C-A419-5A220ECB749B}" srcOrd="0" destOrd="0" presId="urn:microsoft.com/office/officeart/2005/8/layout/vList2"/>
    <dgm:cxn modelId="{4BF1CB8D-02DA-4E6D-869A-B005AFA74A53}" type="presOf" srcId="{89840E58-645C-41E4-ADEF-9479A179CFEA}" destId="{B8E59FA4-D3C1-4344-9F06-D0911C34E3FF}" srcOrd="0" destOrd="0" presId="urn:microsoft.com/office/officeart/2005/8/layout/vList2"/>
    <dgm:cxn modelId="{2F282C13-A0A6-4DB2-A015-5C9B6C785170}" type="presOf" srcId="{9FD9A51B-F73E-4CDF-9A4A-5FBBA4672D82}" destId="{66EB2DAE-AD4A-4D5D-B35E-8F93D3A14B9C}" srcOrd="0" destOrd="0" presId="urn:microsoft.com/office/officeart/2005/8/layout/vList2"/>
    <dgm:cxn modelId="{CCC2B08E-1A59-4D11-98B1-FA3F9AC44360}" srcId="{9FD9A51B-F73E-4CDF-9A4A-5FBBA4672D82}" destId="{D1DA33F1-9E02-49CA-A021-0406E480EF31}" srcOrd="7" destOrd="0" parTransId="{0B2C7E77-0FFC-48D7-84BE-C32EEA86B526}" sibTransId="{092FFE0A-A780-472B-9C53-92C3F309644F}"/>
    <dgm:cxn modelId="{454CB335-BC08-4C31-BE2E-B302BD217C22}" type="presOf" srcId="{20B0853F-68A1-44D4-BDB4-E9BD18820E4F}" destId="{19887A3C-5E51-4B59-8769-BA6E9243BC0E}" srcOrd="0" destOrd="0" presId="urn:microsoft.com/office/officeart/2005/8/layout/vList2"/>
    <dgm:cxn modelId="{2D6FBABF-8BC4-4B40-9735-3FB5C20F1F8B}" type="presOf" srcId="{760B1FCD-91B6-4CC5-83B5-635E0862A69E}" destId="{7B65EF25-DD97-43B0-9CF6-D22F3D4B2748}" srcOrd="0" destOrd="0" presId="urn:microsoft.com/office/officeart/2005/8/layout/vList2"/>
    <dgm:cxn modelId="{F414ECC4-4E2E-4CD7-B017-E8AFAB8DDA36}" type="presOf" srcId="{6F910364-1618-4304-8B25-E841B72A4A03}" destId="{4E7E5A5A-B1BA-4167-8AC7-57893567104B}" srcOrd="0" destOrd="0" presId="urn:microsoft.com/office/officeart/2005/8/layout/vList2"/>
    <dgm:cxn modelId="{63411087-A064-4AD9-B614-1C6E43DD549F}" type="presOf" srcId="{4FC7CB31-D509-48EE-8B55-DF1420350F94}" destId="{093D463D-7113-4369-A92A-145EF29A8570}" srcOrd="0" destOrd="0" presId="urn:microsoft.com/office/officeart/2005/8/layout/vList2"/>
    <dgm:cxn modelId="{0CAA9B34-FDC8-406A-9A22-31809E79342F}" type="presOf" srcId="{D1DA33F1-9E02-49CA-A021-0406E480EF31}" destId="{82217B38-F048-429C-AE6D-73748B02CCA0}" srcOrd="0" destOrd="0" presId="urn:microsoft.com/office/officeart/2005/8/layout/vList2"/>
    <dgm:cxn modelId="{EDBD0B11-D69B-4B12-A670-EDFD869361BF}" type="presOf" srcId="{F7437513-21C1-4BA7-B33F-8E743266DCA1}" destId="{3D5D144D-EB9D-466C-BBDF-A5D59F0641F2}" srcOrd="0" destOrd="0" presId="urn:microsoft.com/office/officeart/2005/8/layout/vList2"/>
    <dgm:cxn modelId="{2DC7CE66-6596-4543-8060-C9E879C0C75A}" srcId="{9FD9A51B-F73E-4CDF-9A4A-5FBBA4672D82}" destId="{33CABA10-47F2-4635-BCB2-7049CAA1FFF5}" srcOrd="4" destOrd="0" parTransId="{2CF47919-39B2-4C57-B73F-5C3E2C07DD32}" sibTransId="{AE2CCADF-62B3-4E55-9CC1-B112230FAE03}"/>
    <dgm:cxn modelId="{3BA2C991-1ED3-4149-A9EA-5F9CECBAA0FD}" srcId="{9FD9A51B-F73E-4CDF-9A4A-5FBBA4672D82}" destId="{89840E58-645C-41E4-ADEF-9479A179CFEA}" srcOrd="3" destOrd="0" parTransId="{322CB249-20B8-4199-BA69-91480C9B217A}" sibTransId="{29E4D8A2-AE15-4744-98CF-A84C3F7D8531}"/>
    <dgm:cxn modelId="{B1A57C54-8E2A-48C9-AE64-0E44425612A9}" srcId="{9FD9A51B-F73E-4CDF-9A4A-5FBBA4672D82}" destId="{4FC7CB31-D509-48EE-8B55-DF1420350F94}" srcOrd="2" destOrd="0" parTransId="{8279E98B-3706-46BD-97B1-BD6783D5265F}" sibTransId="{DD35D4BD-5056-4FA0-9759-1D77A114CEF4}"/>
    <dgm:cxn modelId="{6812064C-4DFC-48D6-817E-AA118720FE5A}" srcId="{9FD9A51B-F73E-4CDF-9A4A-5FBBA4672D82}" destId="{20B0853F-68A1-44D4-BDB4-E9BD18820E4F}" srcOrd="6" destOrd="0" parTransId="{7D9FA0A7-334B-4681-9B26-256A95D39BC1}" sibTransId="{3183C3CF-65CC-4D9B-8698-1DE505646C6D}"/>
    <dgm:cxn modelId="{C0F91A0A-3082-4212-9AF5-93CCFB8A7521}" srcId="{9FD9A51B-F73E-4CDF-9A4A-5FBBA4672D82}" destId="{6F910364-1618-4304-8B25-E841B72A4A03}" srcOrd="0" destOrd="0" parTransId="{084E5B57-67A6-4190-8334-3D0E785F62B1}" sibTransId="{241F7F1F-1C8B-41D5-8F3D-9A2DF82C0DB6}"/>
    <dgm:cxn modelId="{C8FE1DFF-20ED-495F-BAB0-FEAB4CA17647}" srcId="{9FD9A51B-F73E-4CDF-9A4A-5FBBA4672D82}" destId="{F7437513-21C1-4BA7-B33F-8E743266DCA1}" srcOrd="5" destOrd="0" parTransId="{8688A26E-F600-4C3D-8BA7-476147219FF9}" sibTransId="{63DCA871-F099-4CC8-9D5A-49DBF2C523A8}"/>
    <dgm:cxn modelId="{C3B2093B-43CE-4480-B734-871D201E494D}" srcId="{9FD9A51B-F73E-4CDF-9A4A-5FBBA4672D82}" destId="{760B1FCD-91B6-4CC5-83B5-635E0862A69E}" srcOrd="1" destOrd="0" parTransId="{6C7B3B62-08AA-4EAB-8E7D-99681A8F4588}" sibTransId="{978EABB8-46BA-401C-8209-DF96D23DD982}"/>
    <dgm:cxn modelId="{00150A59-8234-4358-9F45-E15F9C812F45}" type="presParOf" srcId="{66EB2DAE-AD4A-4D5D-B35E-8F93D3A14B9C}" destId="{4E7E5A5A-B1BA-4167-8AC7-57893567104B}" srcOrd="0" destOrd="0" presId="urn:microsoft.com/office/officeart/2005/8/layout/vList2"/>
    <dgm:cxn modelId="{FDD0D7C3-B149-4595-B9DA-C8B45F0EFA0C}" type="presParOf" srcId="{66EB2DAE-AD4A-4D5D-B35E-8F93D3A14B9C}" destId="{A2722C0A-16F1-4EC3-B027-6032292A255F}" srcOrd="1" destOrd="0" presId="urn:microsoft.com/office/officeart/2005/8/layout/vList2"/>
    <dgm:cxn modelId="{034FE2CF-52D7-42C0-B935-DB98C566AC15}" type="presParOf" srcId="{66EB2DAE-AD4A-4D5D-B35E-8F93D3A14B9C}" destId="{7B65EF25-DD97-43B0-9CF6-D22F3D4B2748}" srcOrd="2" destOrd="0" presId="urn:microsoft.com/office/officeart/2005/8/layout/vList2"/>
    <dgm:cxn modelId="{B0B68C12-4613-49ED-8B2A-439D9B13D0AA}" type="presParOf" srcId="{66EB2DAE-AD4A-4D5D-B35E-8F93D3A14B9C}" destId="{1028BC7E-7ECF-4CB1-826D-5BE73AE0C2CC}" srcOrd="3" destOrd="0" presId="urn:microsoft.com/office/officeart/2005/8/layout/vList2"/>
    <dgm:cxn modelId="{9C115FC9-257B-4D29-B9CC-48006EDB3FEB}" type="presParOf" srcId="{66EB2DAE-AD4A-4D5D-B35E-8F93D3A14B9C}" destId="{093D463D-7113-4369-A92A-145EF29A8570}" srcOrd="4" destOrd="0" presId="urn:microsoft.com/office/officeart/2005/8/layout/vList2"/>
    <dgm:cxn modelId="{7249B912-7379-47B1-AD7B-D1F525880EC1}" type="presParOf" srcId="{66EB2DAE-AD4A-4D5D-B35E-8F93D3A14B9C}" destId="{7EBC8023-D6F9-4A88-BB91-C1950B2FB061}" srcOrd="5" destOrd="0" presId="urn:microsoft.com/office/officeart/2005/8/layout/vList2"/>
    <dgm:cxn modelId="{024E0E86-0A2A-440B-B116-A8D3137AA99F}" type="presParOf" srcId="{66EB2DAE-AD4A-4D5D-B35E-8F93D3A14B9C}" destId="{B8E59FA4-D3C1-4344-9F06-D0911C34E3FF}" srcOrd="6" destOrd="0" presId="urn:microsoft.com/office/officeart/2005/8/layout/vList2"/>
    <dgm:cxn modelId="{47BC55A7-38D6-41C6-AE5E-FEEAB10909CD}" type="presParOf" srcId="{66EB2DAE-AD4A-4D5D-B35E-8F93D3A14B9C}" destId="{A66A6915-9AF8-4C9C-ACFB-756F66C95631}" srcOrd="7" destOrd="0" presId="urn:microsoft.com/office/officeart/2005/8/layout/vList2"/>
    <dgm:cxn modelId="{EC94F23C-8473-46A0-BDA3-11691BA68E6E}" type="presParOf" srcId="{66EB2DAE-AD4A-4D5D-B35E-8F93D3A14B9C}" destId="{CFA6A115-23B3-466C-A419-5A220ECB749B}" srcOrd="8" destOrd="0" presId="urn:microsoft.com/office/officeart/2005/8/layout/vList2"/>
    <dgm:cxn modelId="{EDB1D2BF-A09F-483C-AE9E-4CEE40149AA4}" type="presParOf" srcId="{66EB2DAE-AD4A-4D5D-B35E-8F93D3A14B9C}" destId="{F1C49F8E-02D9-416A-89BD-05A9778A47C3}" srcOrd="9" destOrd="0" presId="urn:microsoft.com/office/officeart/2005/8/layout/vList2"/>
    <dgm:cxn modelId="{31D465E2-F3A0-45A8-AA57-F0E938C63016}" type="presParOf" srcId="{66EB2DAE-AD4A-4D5D-B35E-8F93D3A14B9C}" destId="{3D5D144D-EB9D-466C-BBDF-A5D59F0641F2}" srcOrd="10" destOrd="0" presId="urn:microsoft.com/office/officeart/2005/8/layout/vList2"/>
    <dgm:cxn modelId="{AE30B5C8-8D88-4D19-87CC-71C0808589FA}" type="presParOf" srcId="{66EB2DAE-AD4A-4D5D-B35E-8F93D3A14B9C}" destId="{75D356F5-3D87-4D55-AC9A-486593A0D209}" srcOrd="11" destOrd="0" presId="urn:microsoft.com/office/officeart/2005/8/layout/vList2"/>
    <dgm:cxn modelId="{6EF03913-AF0B-429F-A54E-64BC54415D7E}" type="presParOf" srcId="{66EB2DAE-AD4A-4D5D-B35E-8F93D3A14B9C}" destId="{19887A3C-5E51-4B59-8769-BA6E9243BC0E}" srcOrd="12" destOrd="0" presId="urn:microsoft.com/office/officeart/2005/8/layout/vList2"/>
    <dgm:cxn modelId="{D89C647E-1488-4AC1-A2A3-5F68271C0078}" type="presParOf" srcId="{66EB2DAE-AD4A-4D5D-B35E-8F93D3A14B9C}" destId="{E5B870CD-13EC-4E06-890A-F55E8E329D77}" srcOrd="13" destOrd="0" presId="urn:microsoft.com/office/officeart/2005/8/layout/vList2"/>
    <dgm:cxn modelId="{3CCE8FB9-1378-4232-A55B-4A2112B0BCD4}" type="presParOf" srcId="{66EB2DAE-AD4A-4D5D-B35E-8F93D3A14B9C}" destId="{82217B38-F048-429C-AE6D-73748B02CCA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A337E8-EC73-45B1-8326-6A40E9555BC8}">
      <dsp:nvSpPr>
        <dsp:cNvPr id="0" name=""/>
        <dsp:cNvSpPr/>
      </dsp:nvSpPr>
      <dsp:spPr>
        <a:xfrm>
          <a:off x="0" y="1103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Утюг                                                                      49 </a:t>
          </a:r>
          <a:endParaRPr lang="ru-RU" sz="3600" b="1" kern="1200" dirty="0"/>
        </a:p>
      </dsp:txBody>
      <dsp:txXfrm>
        <a:off x="0" y="1103"/>
        <a:ext cx="9144000" cy="421908"/>
      </dsp:txXfrm>
    </dsp:sp>
    <dsp:sp modelId="{94D9D38B-040D-4C03-B2C4-5725264B0FF5}">
      <dsp:nvSpPr>
        <dsp:cNvPr id="0" name=""/>
        <dsp:cNvSpPr/>
      </dsp:nvSpPr>
      <dsp:spPr>
        <a:xfrm>
          <a:off x="0" y="430029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Телевизор                                                           26   </a:t>
          </a:r>
          <a:endParaRPr lang="ru-RU" sz="3600" b="1" kern="1200" dirty="0"/>
        </a:p>
      </dsp:txBody>
      <dsp:txXfrm>
        <a:off x="0" y="430029"/>
        <a:ext cx="9144000" cy="421908"/>
      </dsp:txXfrm>
    </dsp:sp>
    <dsp:sp modelId="{7F3B66AC-B7EF-49FE-B31C-4F3FC290EB51}">
      <dsp:nvSpPr>
        <dsp:cNvPr id="0" name=""/>
        <dsp:cNvSpPr/>
      </dsp:nvSpPr>
      <dsp:spPr>
        <a:xfrm>
          <a:off x="0" y="858955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Микроволновая печь                                      20</a:t>
          </a:r>
          <a:endParaRPr lang="ru-RU" sz="3600" b="1" kern="1200" dirty="0"/>
        </a:p>
      </dsp:txBody>
      <dsp:txXfrm>
        <a:off x="0" y="858955"/>
        <a:ext cx="9144000" cy="421908"/>
      </dsp:txXfrm>
    </dsp:sp>
    <dsp:sp modelId="{7027BFDB-0D72-46A5-8BBA-510283A98D41}">
      <dsp:nvSpPr>
        <dsp:cNvPr id="0" name=""/>
        <dsp:cNvSpPr/>
      </dsp:nvSpPr>
      <dsp:spPr>
        <a:xfrm>
          <a:off x="0" y="1287880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Компьютер                                                         19 </a:t>
          </a:r>
          <a:endParaRPr lang="ru-RU" sz="3600" b="1" kern="1200" dirty="0"/>
        </a:p>
      </dsp:txBody>
      <dsp:txXfrm>
        <a:off x="0" y="1287880"/>
        <a:ext cx="9144000" cy="421908"/>
      </dsp:txXfrm>
    </dsp:sp>
    <dsp:sp modelId="{733E06D0-C6A8-4227-B72C-DA48C8CA68D8}">
      <dsp:nvSpPr>
        <dsp:cNvPr id="0" name=""/>
        <dsp:cNvSpPr/>
      </dsp:nvSpPr>
      <dsp:spPr>
        <a:xfrm>
          <a:off x="0" y="1716806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Фен                                                                       16 </a:t>
          </a:r>
          <a:endParaRPr lang="ru-RU" sz="3600" b="1" kern="1200" dirty="0"/>
        </a:p>
      </dsp:txBody>
      <dsp:txXfrm>
        <a:off x="0" y="1716806"/>
        <a:ext cx="9144000" cy="421908"/>
      </dsp:txXfrm>
    </dsp:sp>
    <dsp:sp modelId="{1999B18A-A7EE-4E12-BF19-82C46B3A2146}">
      <dsp:nvSpPr>
        <dsp:cNvPr id="0" name=""/>
        <dsp:cNvSpPr/>
      </dsp:nvSpPr>
      <dsp:spPr>
        <a:xfrm>
          <a:off x="0" y="2145731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Электропроводка и электролампы            14 </a:t>
          </a:r>
          <a:endParaRPr lang="ru-RU" sz="3600" b="1" kern="1200" dirty="0"/>
        </a:p>
      </dsp:txBody>
      <dsp:txXfrm>
        <a:off x="0" y="2145731"/>
        <a:ext cx="9144000" cy="421908"/>
      </dsp:txXfrm>
    </dsp:sp>
    <dsp:sp modelId="{C74ACC83-2AEF-45F1-80ED-05296FB04F2C}">
      <dsp:nvSpPr>
        <dsp:cNvPr id="0" name=""/>
        <dsp:cNvSpPr/>
      </dsp:nvSpPr>
      <dsp:spPr>
        <a:xfrm>
          <a:off x="0" y="2574657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Электрочайник                                                  12 </a:t>
          </a:r>
          <a:endParaRPr lang="ru-RU" sz="3600" b="1" kern="1200" dirty="0"/>
        </a:p>
      </dsp:txBody>
      <dsp:txXfrm>
        <a:off x="0" y="2574657"/>
        <a:ext cx="9144000" cy="421908"/>
      </dsp:txXfrm>
    </dsp:sp>
    <dsp:sp modelId="{5E7A7D08-5277-44CD-8609-A9803A995C4D}">
      <dsp:nvSpPr>
        <dsp:cNvPr id="0" name=""/>
        <dsp:cNvSpPr/>
      </dsp:nvSpPr>
      <dsp:spPr>
        <a:xfrm>
          <a:off x="0" y="3003583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Электрическая плита                                       12</a:t>
          </a:r>
          <a:endParaRPr lang="ru-RU" sz="3600" b="1" kern="1200" dirty="0"/>
        </a:p>
      </dsp:txBody>
      <dsp:txXfrm>
        <a:off x="0" y="3003583"/>
        <a:ext cx="9144000" cy="421908"/>
      </dsp:txXfrm>
    </dsp:sp>
    <dsp:sp modelId="{3A9B759B-B691-48BD-A484-7120634F305E}">
      <dsp:nvSpPr>
        <dsp:cNvPr id="0" name=""/>
        <dsp:cNvSpPr/>
      </dsp:nvSpPr>
      <dsp:spPr>
        <a:xfrm>
          <a:off x="0" y="3432508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Плойка                                                                 10 </a:t>
          </a:r>
          <a:endParaRPr lang="ru-RU" sz="3600" b="1" kern="1200" dirty="0"/>
        </a:p>
      </dsp:txBody>
      <dsp:txXfrm>
        <a:off x="0" y="3432508"/>
        <a:ext cx="9144000" cy="421908"/>
      </dsp:txXfrm>
    </dsp:sp>
    <dsp:sp modelId="{A6782D45-5627-442A-BFA7-85BF1339C723}">
      <dsp:nvSpPr>
        <dsp:cNvPr id="0" name=""/>
        <dsp:cNvSpPr/>
      </dsp:nvSpPr>
      <dsp:spPr>
        <a:xfrm>
          <a:off x="0" y="3858261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Холодильник                                                      6 </a:t>
          </a:r>
          <a:endParaRPr lang="ru-RU" sz="3600" b="1" kern="1200" dirty="0"/>
        </a:p>
      </dsp:txBody>
      <dsp:txXfrm>
        <a:off x="0" y="3858261"/>
        <a:ext cx="9144000" cy="421908"/>
      </dsp:txXfrm>
    </dsp:sp>
    <dsp:sp modelId="{3CF14BC6-4F18-460F-ACB5-E50305F90789}">
      <dsp:nvSpPr>
        <dsp:cNvPr id="0" name=""/>
        <dsp:cNvSpPr/>
      </dsp:nvSpPr>
      <dsp:spPr>
        <a:xfrm>
          <a:off x="0" y="4290359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Пылесос                                                               3 </a:t>
          </a:r>
          <a:endParaRPr lang="ru-RU" sz="3600" b="1" kern="1200" dirty="0"/>
        </a:p>
      </dsp:txBody>
      <dsp:txXfrm>
        <a:off x="0" y="4290359"/>
        <a:ext cx="9144000" cy="421908"/>
      </dsp:txXfrm>
    </dsp:sp>
    <dsp:sp modelId="{E5EC2D1D-87D7-45AF-A7F4-A6FA01C60C30}">
      <dsp:nvSpPr>
        <dsp:cNvPr id="0" name=""/>
        <dsp:cNvSpPr/>
      </dsp:nvSpPr>
      <dsp:spPr>
        <a:xfrm>
          <a:off x="0" y="4719285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Стиральная машина                                         2  </a:t>
          </a:r>
          <a:endParaRPr lang="ru-RU" sz="3600" b="1" kern="1200" dirty="0"/>
        </a:p>
      </dsp:txBody>
      <dsp:txXfrm>
        <a:off x="0" y="4719285"/>
        <a:ext cx="9144000" cy="421908"/>
      </dsp:txXfrm>
    </dsp:sp>
    <dsp:sp modelId="{59DF630D-2DF1-4F57-AD15-C6F78CBA48D4}">
      <dsp:nvSpPr>
        <dsp:cNvPr id="0" name=""/>
        <dsp:cNvSpPr/>
      </dsp:nvSpPr>
      <dsp:spPr>
        <a:xfrm>
          <a:off x="0" y="5148210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Радиотелефон                                                    2 </a:t>
          </a:r>
          <a:endParaRPr lang="ru-RU" sz="3600" b="1" kern="1200" dirty="0"/>
        </a:p>
      </dsp:txBody>
      <dsp:txXfrm>
        <a:off x="0" y="5148210"/>
        <a:ext cx="9144000" cy="421908"/>
      </dsp:txXfrm>
    </dsp:sp>
    <dsp:sp modelId="{295E536A-5378-400B-9637-1F5E9A3F8605}">
      <dsp:nvSpPr>
        <dsp:cNvPr id="0" name=""/>
        <dsp:cNvSpPr/>
      </dsp:nvSpPr>
      <dsp:spPr>
        <a:xfrm>
          <a:off x="0" y="5577136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Паяльник                                                              2  </a:t>
          </a:r>
          <a:endParaRPr lang="ru-RU" sz="3600" b="1" kern="1200" dirty="0"/>
        </a:p>
      </dsp:txBody>
      <dsp:txXfrm>
        <a:off x="0" y="5577136"/>
        <a:ext cx="9144000" cy="421908"/>
      </dsp:txXfrm>
    </dsp:sp>
    <dsp:sp modelId="{CB61DBCD-04AE-4451-929F-10EC121E842C}">
      <dsp:nvSpPr>
        <dsp:cNvPr id="0" name=""/>
        <dsp:cNvSpPr/>
      </dsp:nvSpPr>
      <dsp:spPr>
        <a:xfrm>
          <a:off x="0" y="6006062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Тостер                                                                    1 </a:t>
          </a:r>
          <a:endParaRPr lang="ru-RU" sz="3600" b="1" kern="1200" dirty="0"/>
        </a:p>
      </dsp:txBody>
      <dsp:txXfrm>
        <a:off x="0" y="6006062"/>
        <a:ext cx="9144000" cy="421908"/>
      </dsp:txXfrm>
    </dsp:sp>
    <dsp:sp modelId="{23AD4769-73B6-4A91-A4F8-699EA433C8A3}">
      <dsp:nvSpPr>
        <dsp:cNvPr id="0" name=""/>
        <dsp:cNvSpPr/>
      </dsp:nvSpPr>
      <dsp:spPr>
        <a:xfrm>
          <a:off x="0" y="6434987"/>
          <a:ext cx="9144000" cy="42190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Нет опасных приборов                                    13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0" y="6434987"/>
        <a:ext cx="9144000" cy="4219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7E5A5A-B1BA-4167-8AC7-57893567104B}">
      <dsp:nvSpPr>
        <dsp:cNvPr id="0" name=""/>
        <dsp:cNvSpPr/>
      </dsp:nvSpPr>
      <dsp:spPr>
        <a:xfrm>
          <a:off x="0" y="142379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Пожарная опасность                                                   35</a:t>
          </a:r>
        </a:p>
      </dsp:txBody>
      <dsp:txXfrm>
        <a:off x="0" y="142379"/>
        <a:ext cx="9144000" cy="743535"/>
      </dsp:txXfrm>
    </dsp:sp>
    <dsp:sp modelId="{7B65EF25-DD97-43B0-9CF6-D22F3D4B2748}">
      <dsp:nvSpPr>
        <dsp:cNvPr id="0" name=""/>
        <dsp:cNvSpPr/>
      </dsp:nvSpPr>
      <dsp:spPr>
        <a:xfrm>
          <a:off x="0" y="975195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Поражение электрическим током                          20</a:t>
          </a:r>
        </a:p>
      </dsp:txBody>
      <dsp:txXfrm>
        <a:off x="0" y="975195"/>
        <a:ext cx="9144000" cy="743535"/>
      </dsp:txXfrm>
    </dsp:sp>
    <dsp:sp modelId="{093D463D-7113-4369-A92A-145EF29A8570}">
      <dsp:nvSpPr>
        <dsp:cNvPr id="0" name=""/>
        <dsp:cNvSpPr/>
      </dsp:nvSpPr>
      <dsp:spPr>
        <a:xfrm>
          <a:off x="0" y="1808010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Ожоги                                                                             </a:t>
          </a:r>
          <a:r>
            <a:rPr lang="ru-RU" sz="3100" b="1" kern="1200" dirty="0" smtClean="0"/>
            <a:t>  15</a:t>
          </a:r>
          <a:endParaRPr lang="ru-RU" sz="3100" b="1" kern="1200" dirty="0" smtClean="0"/>
        </a:p>
      </dsp:txBody>
      <dsp:txXfrm>
        <a:off x="0" y="1808010"/>
        <a:ext cx="9144000" cy="743535"/>
      </dsp:txXfrm>
    </dsp:sp>
    <dsp:sp modelId="{B8E59FA4-D3C1-4344-9F06-D0911C34E3FF}">
      <dsp:nvSpPr>
        <dsp:cNvPr id="0" name=""/>
        <dsp:cNvSpPr/>
      </dsp:nvSpPr>
      <dsp:spPr>
        <a:xfrm>
          <a:off x="0" y="2640825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Замыкание электропроводки                                  13</a:t>
          </a:r>
        </a:p>
      </dsp:txBody>
      <dsp:txXfrm>
        <a:off x="0" y="2640825"/>
        <a:ext cx="9144000" cy="743535"/>
      </dsp:txXfrm>
    </dsp:sp>
    <dsp:sp modelId="{CFA6A115-23B3-466C-A419-5A220ECB749B}">
      <dsp:nvSpPr>
        <dsp:cNvPr id="0" name=""/>
        <dsp:cNvSpPr/>
      </dsp:nvSpPr>
      <dsp:spPr>
        <a:xfrm>
          <a:off x="0" y="3473640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Опасные                                                                        </a:t>
          </a:r>
          <a:r>
            <a:rPr lang="ru-RU" sz="3100" b="1" kern="1200" dirty="0" smtClean="0"/>
            <a:t>  11</a:t>
          </a:r>
          <a:endParaRPr lang="ru-RU" sz="3100" b="1" kern="1200" dirty="0" smtClean="0"/>
        </a:p>
      </dsp:txBody>
      <dsp:txXfrm>
        <a:off x="0" y="3473640"/>
        <a:ext cx="9144000" cy="743535"/>
      </dsp:txXfrm>
    </dsp:sp>
    <dsp:sp modelId="{3D5D144D-EB9D-466C-BBDF-A5D59F0641F2}">
      <dsp:nvSpPr>
        <dsp:cNvPr id="0" name=""/>
        <dsp:cNvSpPr/>
      </dsp:nvSpPr>
      <dsp:spPr>
        <a:xfrm>
          <a:off x="0" y="4306455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Излучение                                                                      </a:t>
          </a:r>
          <a:r>
            <a:rPr lang="ru-RU" sz="3100" b="1" kern="1200" dirty="0" smtClean="0"/>
            <a:t> 2</a:t>
          </a:r>
          <a:endParaRPr lang="ru-RU" sz="3100" b="1" kern="1200" dirty="0" smtClean="0"/>
        </a:p>
      </dsp:txBody>
      <dsp:txXfrm>
        <a:off x="0" y="4306455"/>
        <a:ext cx="9144000" cy="743535"/>
      </dsp:txXfrm>
    </dsp:sp>
    <dsp:sp modelId="{19887A3C-5E51-4B59-8769-BA6E9243BC0E}">
      <dsp:nvSpPr>
        <dsp:cNvPr id="0" name=""/>
        <dsp:cNvSpPr/>
      </dsp:nvSpPr>
      <dsp:spPr>
        <a:xfrm>
          <a:off x="0" y="5139270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Не знаю                                                                         </a:t>
          </a:r>
          <a:r>
            <a:rPr lang="ru-RU" sz="3100" b="1" kern="1200" dirty="0" smtClean="0"/>
            <a:t>  </a:t>
          </a:r>
          <a:r>
            <a:rPr lang="ru-RU" sz="3100" b="1" kern="1200" dirty="0" smtClean="0"/>
            <a:t>1</a:t>
          </a:r>
        </a:p>
      </dsp:txBody>
      <dsp:txXfrm>
        <a:off x="0" y="5139270"/>
        <a:ext cx="9144000" cy="743535"/>
      </dsp:txXfrm>
    </dsp:sp>
    <dsp:sp modelId="{82217B38-F048-429C-AE6D-73748B02CCA0}">
      <dsp:nvSpPr>
        <dsp:cNvPr id="0" name=""/>
        <dsp:cNvSpPr/>
      </dsp:nvSpPr>
      <dsp:spPr>
        <a:xfrm>
          <a:off x="0" y="5972085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Опасности НЕТ                                                              15</a:t>
          </a:r>
        </a:p>
      </dsp:txBody>
      <dsp:txXfrm>
        <a:off x="0" y="5972085"/>
        <a:ext cx="9144000" cy="743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BF4B-7EE1-4D7B-8A2E-96E0CE541EEB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FD38-5C31-4565-A434-8BD6A4DE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Электротехнические устройства Влияние  электромагнитного излучения на окружающую среду и здоровье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6480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Тема урока: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stroytver.ru/wp-content/uploads/2015/06/tbs-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212976"/>
            <a:ext cx="5172793" cy="3240360"/>
          </a:xfrm>
          <a:prstGeom prst="rect">
            <a:avLst/>
          </a:prstGeom>
          <a:noFill/>
        </p:spPr>
      </p:pic>
      <p:pic>
        <p:nvPicPr>
          <p:cNvPr id="3078" name="Picture 6" descr="http://ya-sob.ru/wp-content/uploads/2012/11/elektrobezopasnost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744981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284" y="0"/>
            <a:ext cx="9292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09"/>
            <a:ext cx="9144000" cy="68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21948"/>
            <a:ext cx="7704856" cy="68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618347"/>
            <a:ext cx="87129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Покупая бытовую технику, нужно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проверять информацию в сертификате о соответствии прибора требованиям.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Пользуйтесь техникой с меньшим потреблением мощности.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следить за тем, чтобы дети находились на достаточном расстоянии от работающих электробытовых приборов.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следует включать одновременно несколько мощных источников.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делать из проводов «кольца» и «петли».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возможности желательно использовать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трёхпроводную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систему домашней проводки.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держать спальное место на расстоянии 2 метров от холодильника с устройством «без инея», а так же все другие электроприборы в случае их работы во время сна;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Размещая бытовые приборы в квартире, старайтесь держать их подальше от областей отдыха, не размещайте предметы близко друг к другу и не ставьте их один на другой.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Памятка </a:t>
            </a:r>
            <a:b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«Как оградить себя от ЭМИ»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188641"/>
            <a:ext cx="8496944" cy="273630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Проблема:</a:t>
            </a:r>
            <a:br>
              <a:rPr lang="ru-RU" sz="2800" b="1" dirty="0" smtClean="0"/>
            </a:br>
            <a:r>
              <a:rPr lang="ru-RU" sz="2800" b="1" dirty="0" smtClean="0"/>
              <a:t>1. Определить, как влияет электромагнитное поле, которое создают бытовые электроприборы, на окружающую среду и здоровье человека</a:t>
            </a:r>
            <a:br>
              <a:rPr lang="ru-RU" sz="2800" b="1" dirty="0" smtClean="0"/>
            </a:br>
            <a:r>
              <a:rPr lang="ru-RU" sz="2800" b="1" dirty="0" smtClean="0"/>
              <a:t>2. Разработать правила по способу уменьшения электромагнитного воздействия на человека</a:t>
            </a:r>
            <a:endParaRPr lang="ru-RU" sz="2800" b="1" dirty="0"/>
          </a:p>
        </p:txBody>
      </p:sp>
      <p:pic>
        <p:nvPicPr>
          <p:cNvPr id="17414" name="Picture 6" descr="http://www.medkarta.com/pic/md/2009060713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2520280" cy="3540993"/>
          </a:xfrm>
          <a:prstGeom prst="rect">
            <a:avLst/>
          </a:prstGeom>
          <a:noFill/>
        </p:spPr>
      </p:pic>
      <p:pic>
        <p:nvPicPr>
          <p:cNvPr id="17416" name="Picture 8" descr="http://www.ecomedufa.ru/uploads/pics/vliy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4176464" cy="3700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Социологическое исследование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680520"/>
          </a:xfrm>
        </p:spPr>
        <p:txBody>
          <a:bodyPr/>
          <a:lstStyle/>
          <a:p>
            <a:r>
              <a:rPr lang="ru-RU" b="1" dirty="0" smtClean="0"/>
              <a:t>Какие опасные бытовые электроприборы есть в вашем доме? </a:t>
            </a:r>
          </a:p>
          <a:p>
            <a:r>
              <a:rPr lang="ru-RU" b="1" dirty="0" smtClean="0"/>
              <a:t>В чем проявляется их опасность? </a:t>
            </a:r>
          </a:p>
          <a:p>
            <a:r>
              <a:rPr lang="ru-RU" b="1" dirty="0" smtClean="0"/>
              <a:t>Можно ли обойтись без этих приборов? </a:t>
            </a:r>
            <a:endParaRPr lang="ru-RU" b="1" dirty="0"/>
          </a:p>
        </p:txBody>
      </p:sp>
      <p:pic>
        <p:nvPicPr>
          <p:cNvPr id="18434" name="Picture 2" descr="http://regionorel.ru/upload/iblock/c98/c981fa228abfa4e20f8ebc88b2296c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3791744" cy="2843808"/>
          </a:xfrm>
          <a:prstGeom prst="rect">
            <a:avLst/>
          </a:prstGeom>
          <a:noFill/>
        </p:spPr>
      </p:pic>
      <p:pic>
        <p:nvPicPr>
          <p:cNvPr id="18438" name="Picture 6" descr="http://infosmi.net/images/stories/articles/2013/Zdorovie/12-2013/10/electr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031771" cy="30238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337E8-EC73-45B1-8326-6A40E9555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DA337E8-EC73-45B1-8326-6A40E9555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9D38B-040D-4C03-B2C4-5725264B0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94D9D38B-040D-4C03-B2C4-5725264B0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3B66AC-B7EF-49FE-B31C-4F3FC290E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7F3B66AC-B7EF-49FE-B31C-4F3FC290E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7BFDB-0D72-46A5-8BBA-510283A98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7027BFDB-0D72-46A5-8BBA-510283A98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3E06D0-C6A8-4227-B72C-DA48C8CA6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33E06D0-C6A8-4227-B72C-DA48C8CA6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9B18A-A7EE-4E12-BF19-82C46B3A2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1999B18A-A7EE-4E12-BF19-82C46B3A2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4ACC83-2AEF-45F1-80ED-05296FB0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C74ACC83-2AEF-45F1-80ED-05296FB04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A7D08-5277-44CD-8609-A9803A995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5E7A7D08-5277-44CD-8609-A9803A995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B759B-B691-48BD-A484-7120634F3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A9B759B-B691-48BD-A484-7120634F3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782D45-5627-442A-BFA7-85BF1339C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A6782D45-5627-442A-BFA7-85BF1339C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F14BC6-4F18-460F-ACB5-E50305F90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3CF14BC6-4F18-460F-ACB5-E50305F90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EC2D1D-87D7-45AF-A7F4-A6FA01C60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E5EC2D1D-87D7-45AF-A7F4-A6FA01C60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F630D-2DF1-4F57-AD15-C6F78CBA4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59DF630D-2DF1-4F57-AD15-C6F78CBA4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5E536A-5378-400B-9637-1F5E9A3F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295E536A-5378-400B-9637-1F5E9A3F8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61DBCD-04AE-4451-929F-10EC121E8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CB61DBCD-04AE-4451-929F-10EC121E8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AD4769-73B6-4A91-A4F8-699EA433C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2">
                                            <p:graphicEl>
                                              <a:dgm id="{23AD4769-73B6-4A91-A4F8-699EA433C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Значение электромагнитных волн</a:t>
            </a:r>
            <a:endParaRPr lang="ru-RU" b="1" dirty="0"/>
          </a:p>
        </p:txBody>
      </p:sp>
      <p:pic>
        <p:nvPicPr>
          <p:cNvPr id="19458" name="Picture 2" descr="электромагнитное излучение в квартире и здоровье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3854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edkarta.com/pic/md/2009060713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2520280" cy="3540993"/>
          </a:xfrm>
          <a:prstGeom prst="rect">
            <a:avLst/>
          </a:prstGeom>
          <a:noFill/>
        </p:spPr>
      </p:pic>
      <p:pic>
        <p:nvPicPr>
          <p:cNvPr id="21506" name="Picture 2" descr="http://zifo.info/sites/default/files/articles_img_14/zifo.imfo_sleep_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4412779" cy="3129926"/>
          </a:xfrm>
          <a:prstGeom prst="rect">
            <a:avLst/>
          </a:prstGeom>
          <a:noFill/>
        </p:spPr>
      </p:pic>
      <p:pic>
        <p:nvPicPr>
          <p:cNvPr id="21508" name="Picture 4" descr="http://www.proglaza.com/files/images/pro-glaz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137925" cy="2353444"/>
          </a:xfrm>
          <a:prstGeom prst="rect">
            <a:avLst/>
          </a:prstGeom>
          <a:noFill/>
        </p:spPr>
      </p:pic>
      <p:pic>
        <p:nvPicPr>
          <p:cNvPr id="21510" name="Picture 6" descr="http://www.metody-lechenija.ru/wp-content/uploads/2014/07/zhiv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89040"/>
            <a:ext cx="4142010" cy="28441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805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9552" y="530120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Вывод:</a:t>
            </a:r>
            <a:r>
              <a:rPr lang="ru-RU" sz="2800" b="1" dirty="0" smtClean="0"/>
              <a:t>   При удалении от источника ЭМИ на двойное расстояние напряженность поля уменьшается в 4 раза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vatit.com/upload/medialibrary/6f0/6f055a8fd98287e7406f005f080677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724" y="0"/>
            <a:ext cx="9318724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215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Электротехнические устройства Влияние  электромагнитного излучения на окружающую среду и здоровье человека </vt:lpstr>
      <vt:lpstr>Проблема: 1. Определить, как влияет электромагнитное поле, которое создают бытовые электроприборы, на окружающую среду и здоровье человека 2. Разработать правила по способу уменьшения электромагнитного воздействия на человека</vt:lpstr>
      <vt:lpstr>Социологическое исследование</vt:lpstr>
      <vt:lpstr>Слайд 4</vt:lpstr>
      <vt:lpstr>Слайд 5</vt:lpstr>
      <vt:lpstr>Значение электромагнитных волн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Памятка  «Как оградить себя от ЭМИ»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34</cp:revision>
  <dcterms:created xsi:type="dcterms:W3CDTF">2015-09-12T20:52:33Z</dcterms:created>
  <dcterms:modified xsi:type="dcterms:W3CDTF">2015-09-22T17:59:47Z</dcterms:modified>
</cp:coreProperties>
</file>